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400800" cy="4572000"/>
  <p:notesSz cx="6858000" cy="9144000"/>
  <p:defaultTextStyle>
    <a:defPPr>
      <a:defRPr lang="en-US"/>
    </a:defPPr>
    <a:lvl1pPr marL="0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1pPr>
    <a:lvl2pPr marL="263347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2pPr>
    <a:lvl3pPr marL="526694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3pPr>
    <a:lvl4pPr marL="790042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4pPr>
    <a:lvl5pPr marL="1053389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5pPr>
    <a:lvl6pPr marL="1316736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6pPr>
    <a:lvl7pPr marL="1580083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7pPr>
    <a:lvl8pPr marL="1843430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8pPr>
    <a:lvl9pPr marL="2106778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016" userDrawn="1">
          <p15:clr>
            <a:srgbClr val="F26B43"/>
          </p15:clr>
        </p15:guide>
        <p15:guide id="3" orient="horz" pos="14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2C6A"/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134" autoAdjust="0"/>
    <p:restoredTop sz="93677" autoAdjust="0"/>
  </p:normalViewPr>
  <p:slideViewPr>
    <p:cSldViewPr snapToGrid="0">
      <p:cViewPr varScale="1">
        <p:scale>
          <a:sx n="190" d="100"/>
          <a:sy n="190" d="100"/>
        </p:scale>
        <p:origin x="416" y="184"/>
      </p:cViewPr>
      <p:guideLst>
        <p:guide pos="2016"/>
        <p:guide orient="horz" pos="144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1pPr>
    <a:lvl2pPr marL="263347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2pPr>
    <a:lvl3pPr marL="526694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3pPr>
    <a:lvl4pPr marL="790042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4pPr>
    <a:lvl5pPr marL="1053389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5pPr>
    <a:lvl6pPr marL="1316736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6pPr>
    <a:lvl7pPr marL="1580083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7pPr>
    <a:lvl8pPr marL="1843430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8pPr>
    <a:lvl9pPr marL="2106778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8413" y="1143000"/>
            <a:ext cx="43211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99692" y="701034"/>
            <a:ext cx="1871900" cy="1589932"/>
          </a:xfrm>
        </p:spPr>
        <p:txBody>
          <a:bodyPr anchor="b" anchorCtr="0">
            <a:noAutofit/>
          </a:bodyPr>
          <a:lstStyle/>
          <a:p>
            <a:r>
              <a:rPr lang="en-US" sz="252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12489" cy="4572000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4199692" y="296848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5683230" y="3734547"/>
            <a:ext cx="445201" cy="33152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99692" y="2379134"/>
            <a:ext cx="1871900" cy="1154642"/>
          </a:xfrm>
        </p:spPr>
        <p:txBody>
          <a:bodyPr>
            <a:noAutofit/>
          </a:bodyPr>
          <a:lstStyle>
            <a:lvl1pPr>
              <a:buNone/>
              <a:defRPr sz="1050"/>
            </a:lvl1pPr>
            <a:lvl2pPr>
              <a:buNone/>
              <a:defRPr sz="1050"/>
            </a:lvl2pPr>
            <a:lvl3pPr>
              <a:buNone/>
              <a:defRPr sz="1050"/>
            </a:lvl3pPr>
            <a:lvl4pPr>
              <a:buNone/>
              <a:defRPr sz="1050"/>
            </a:lvl4pPr>
            <a:lvl5pPr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414" y="3507312"/>
            <a:ext cx="1039501" cy="909277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5611846" y="203638"/>
            <a:ext cx="720000" cy="6630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5695906" y="345561"/>
            <a:ext cx="283500" cy="72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945421" y="1648570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66183"/>
            <a:ext cx="5826214" cy="888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252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204" y="1154250"/>
            <a:ext cx="1871066" cy="356903"/>
          </a:xfrm>
        </p:spPr>
        <p:txBody>
          <a:bodyPr anchor="b">
            <a:noAutofit/>
          </a:bodyPr>
          <a:lstStyle>
            <a:lvl1pPr marL="0" indent="0">
              <a:buNone/>
              <a:defRPr sz="1050" b="0" cap="all" spc="105" baseline="0">
                <a:solidFill>
                  <a:schemeClr val="tx1"/>
                </a:solidFill>
                <a:latin typeface="+mn-lt"/>
              </a:defRPr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725" y="1621537"/>
            <a:ext cx="1871066" cy="2343703"/>
          </a:xfrm>
        </p:spPr>
        <p:txBody>
          <a:bodyPr>
            <a:noAutofit/>
          </a:bodyPr>
          <a:lstStyle>
            <a:lvl1pPr>
              <a:defRPr sz="945"/>
            </a:lvl1pPr>
            <a:lvl2pPr>
              <a:defRPr sz="945"/>
            </a:lvl2pPr>
            <a:lvl3pPr>
              <a:defRPr sz="945"/>
            </a:lvl3pPr>
            <a:lvl4pPr>
              <a:defRPr sz="945"/>
            </a:lvl4pPr>
            <a:lvl5pPr>
              <a:defRPr sz="9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9326" y="1154250"/>
            <a:ext cx="1872234" cy="356903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050" b="0" cap="all" spc="105" baseline="0" dirty="0">
                <a:solidFill>
                  <a:schemeClr val="tx1"/>
                </a:solidFill>
              </a:defRPr>
            </a:lvl1pPr>
          </a:lstStyle>
          <a:p>
            <a:pPr marL="120015" lvl="0" indent="-120015"/>
            <a:r>
              <a:rPr lang="en-US" dirty="0"/>
              <a:t>Click to edit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79326" y="1618247"/>
            <a:ext cx="1842096" cy="2343703"/>
          </a:xfrm>
        </p:spPr>
        <p:txBody>
          <a:bodyPr>
            <a:noAutofit/>
          </a:bodyPr>
          <a:lstStyle>
            <a:lvl1pPr>
              <a:defRPr sz="893"/>
            </a:lvl1pPr>
            <a:lvl2pPr>
              <a:defRPr sz="893"/>
            </a:lvl2pPr>
            <a:lvl3pPr>
              <a:defRPr sz="893"/>
            </a:lvl3pPr>
            <a:lvl4pPr>
              <a:defRPr sz="893"/>
            </a:lvl4pPr>
            <a:lvl5pPr>
              <a:defRPr sz="89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273321" y="1154250"/>
            <a:ext cx="1872234" cy="356903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050" b="0" cap="all" spc="105" baseline="0" dirty="0">
                <a:solidFill>
                  <a:schemeClr val="tx1"/>
                </a:solidFill>
              </a:defRPr>
            </a:lvl1pPr>
          </a:lstStyle>
          <a:p>
            <a:pPr marL="120015" lvl="0" indent="-120015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73321" y="1618247"/>
            <a:ext cx="1842096" cy="2343703"/>
          </a:xfrm>
        </p:spPr>
        <p:txBody>
          <a:bodyPr>
            <a:noAutofit/>
          </a:bodyPr>
          <a:lstStyle>
            <a:lvl1pPr>
              <a:defRPr sz="893"/>
            </a:lvl1pPr>
            <a:lvl2pPr>
              <a:defRPr sz="893"/>
            </a:lvl2pPr>
            <a:lvl3pPr>
              <a:defRPr sz="893"/>
            </a:lvl3pPr>
            <a:lvl4pPr>
              <a:defRPr sz="893"/>
            </a:lvl4pPr>
            <a:lvl5pPr>
              <a:defRPr sz="89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005667"/>
            <a:ext cx="2362795" cy="1041973"/>
          </a:xfrm>
        </p:spPr>
        <p:txBody>
          <a:bodyPr wrap="square" anchor="t" anchorCtr="0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400800" cy="2517648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762766" y="3005667"/>
            <a:ext cx="3266241" cy="1042459"/>
          </a:xfr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buNone/>
              <a:defRPr sz="998"/>
            </a:lvl2pPr>
            <a:lvl3pPr>
              <a:buNone/>
              <a:defRPr sz="998"/>
            </a:lvl3pPr>
            <a:lvl4pPr>
              <a:buNone/>
              <a:defRPr sz="998"/>
            </a:lvl4pPr>
            <a:lvl5pPr>
              <a:buNone/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43531" y="2568150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203" y="366183"/>
            <a:ext cx="2854523" cy="1990823"/>
          </a:xfrm>
        </p:spPr>
        <p:txBody>
          <a:bodyPr anchor="b" anchorCtr="0">
            <a:noAutofit/>
          </a:bodyPr>
          <a:lstStyle/>
          <a:p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203" y="2551740"/>
            <a:ext cx="2854523" cy="1510144"/>
          </a:xfrm>
        </p:spPr>
        <p:txBody>
          <a:bodyPr>
            <a:noAutofit/>
          </a:bodyPr>
          <a:lstStyle>
            <a:lvl1pPr>
              <a:buNone/>
              <a:defRPr sz="1260"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42030" y="365760"/>
            <a:ext cx="2669134" cy="1920240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42030" y="2286000"/>
            <a:ext cx="2669134" cy="1920240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59707" y="83600"/>
            <a:ext cx="737466" cy="770427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544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544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11869" y="3740261"/>
            <a:ext cx="350596" cy="420983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2784519" y="3618141"/>
            <a:ext cx="567000" cy="72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554" y="259894"/>
            <a:ext cx="4348043" cy="196977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554" y="2357967"/>
            <a:ext cx="4348044" cy="170391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260">
                <a:solidFill>
                  <a:schemeClr val="tx1">
                    <a:alpha val="80000"/>
                  </a:schemeClr>
                </a:solidFill>
              </a:defRPr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245034" y="410718"/>
            <a:ext cx="720000" cy="6630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329094" y="552641"/>
            <a:ext cx="283500" cy="72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945421" y="1648570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698225" y="3016253"/>
            <a:ext cx="1039501" cy="909277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5811679" y="222250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174188" y="3685465"/>
            <a:ext cx="331524" cy="4452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66183"/>
            <a:ext cx="5822394" cy="888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9203" y="1398117"/>
            <a:ext cx="2853690" cy="266376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57907" y="1398117"/>
            <a:ext cx="2853690" cy="266376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2598557" y="3407907"/>
            <a:ext cx="663047" cy="8904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4" y="366184"/>
            <a:ext cx="5822394" cy="65659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282" y="1166707"/>
            <a:ext cx="3856315" cy="2895177"/>
          </a:xfrm>
        </p:spPr>
        <p:txBody>
          <a:bodyPr>
            <a:noAutofit/>
          </a:bodyPr>
          <a:lstStyle>
            <a:lvl1pPr>
              <a:defRPr sz="840"/>
            </a:lvl1pPr>
            <a:lvl2pPr>
              <a:defRPr sz="840"/>
            </a:lvl2pPr>
            <a:lvl3pPr>
              <a:defRPr sz="840"/>
            </a:lvl3pPr>
            <a:lvl4pPr>
              <a:defRPr sz="840"/>
            </a:lvl4pPr>
            <a:lvl5pPr>
              <a:defRPr sz="84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9203" y="1166707"/>
            <a:ext cx="1871901" cy="2895177"/>
          </a:xfrm>
        </p:spPr>
        <p:txBody>
          <a:bodyPr>
            <a:noAutofit/>
          </a:bodyPr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204" y="366184"/>
            <a:ext cx="1871900" cy="1331903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9203" y="1784871"/>
            <a:ext cx="1871901" cy="2277013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84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34687" y="1064514"/>
            <a:ext cx="1810493" cy="2299039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82252" y="397595"/>
            <a:ext cx="1188482" cy="1509184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3096" y="2216489"/>
            <a:ext cx="1541860" cy="1957917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438096" y="566778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41206" y="3794005"/>
            <a:ext cx="350596" cy="420983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004800"/>
            <a:ext cx="2362795" cy="1041973"/>
          </a:xfrm>
        </p:spPr>
        <p:txBody>
          <a:bodyPr wrap="square" anchor="t" anchorCtr="0">
            <a:noAutofit/>
          </a:bodyPr>
          <a:lstStyle/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03400" cy="2517648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03401" y="0"/>
            <a:ext cx="1603400" cy="2517648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93999" y="0"/>
            <a:ext cx="1603400" cy="2517648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97400" y="0"/>
            <a:ext cx="1603400" cy="2517648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762766" y="3005667"/>
            <a:ext cx="3266241" cy="1042459"/>
          </a:xfrm>
        </p:spPr>
        <p:txBody>
          <a:bodyPr>
            <a:noAutofit/>
          </a:bodyPr>
          <a:lstStyle>
            <a:lvl1pPr marL="120015" indent="-120015">
              <a:lnSpc>
                <a:spcPct val="100000"/>
              </a:lnSpc>
              <a:buFont typeface="Arial" panose="020B0604020202020204" pitchFamily="34" charset="0"/>
              <a:buChar char="•"/>
              <a:defRPr sz="1050"/>
            </a:lvl1pPr>
            <a:lvl2pPr>
              <a:buNone/>
              <a:defRPr sz="998"/>
            </a:lvl2pPr>
            <a:lvl3pPr>
              <a:buNone/>
              <a:defRPr sz="998"/>
            </a:lvl3pPr>
            <a:lvl4pPr>
              <a:buNone/>
              <a:defRPr sz="998"/>
            </a:lvl4pPr>
            <a:lvl5pPr>
              <a:buNone/>
              <a:defRPr sz="998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400800" cy="4572000"/>
          </a:xfrm>
          <a:solidFill>
            <a:schemeClr val="accent5"/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849153"/>
            <a:ext cx="6400800" cy="722847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4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2"/>
            <a:ext cx="4725000" cy="4571999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4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203" y="366183"/>
            <a:ext cx="2854523" cy="1990823"/>
          </a:xfrm>
        </p:spPr>
        <p:txBody>
          <a:bodyPr anchor="b" anchorCtr="0">
            <a:noAutofit/>
          </a:bodyPr>
          <a:lstStyle>
            <a:lvl1pPr>
              <a:defRPr sz="3360"/>
            </a:lvl1pPr>
          </a:lstStyle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203" y="2544483"/>
            <a:ext cx="2854523" cy="1510144"/>
          </a:xfrm>
        </p:spPr>
        <p:txBody>
          <a:bodyPr>
            <a:noAutofit/>
          </a:bodyPr>
          <a:lstStyle>
            <a:lvl1pPr>
              <a:buNone/>
              <a:defRPr sz="1260"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400800" cy="4572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71521"/>
            <a:ext cx="3486150" cy="220047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288036" indent="0">
              <a:lnSpc>
                <a:spcPct val="200000"/>
              </a:lnSpc>
              <a:buNone/>
              <a:defRPr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3486150" cy="2357006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288036">
              <a:spcAft>
                <a:spcPts val="630"/>
              </a:spcAft>
              <a:defRPr sz="336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322349" y="3556499"/>
            <a:ext cx="356021" cy="66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66183"/>
            <a:ext cx="5823090" cy="888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03" y="1408800"/>
            <a:ext cx="5822394" cy="2653083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4" y="366183"/>
            <a:ext cx="1872234" cy="2256367"/>
          </a:xfrm>
        </p:spPr>
        <p:txBody>
          <a:bodyPr wrap="square" anchor="b" anchorCtr="0">
            <a:noAutofit/>
          </a:bodyPr>
          <a:lstStyle>
            <a:lvl1pPr>
              <a:defRPr sz="2100"/>
            </a:lvl1pPr>
          </a:lstStyle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81632" y="2762302"/>
            <a:ext cx="385485" cy="507004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2976110" y="3372673"/>
            <a:ext cx="567000" cy="72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89203" y="2731559"/>
            <a:ext cx="1871900" cy="1567391"/>
          </a:xfrm>
        </p:spPr>
        <p:txBody>
          <a:bodyPr>
            <a:noAutofit/>
          </a:bodyPr>
          <a:lstStyle>
            <a:lvl1pPr>
              <a:buNone/>
              <a:defRPr sz="126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06300" y="437755"/>
            <a:ext cx="2694504" cy="3421592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849153"/>
            <a:ext cx="6400800" cy="722847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544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401607" y="508406"/>
            <a:ext cx="567000" cy="72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8036" y="365760"/>
            <a:ext cx="4348043" cy="83536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45297" y="3012631"/>
            <a:ext cx="1039501" cy="909277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544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544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6471" y="1327149"/>
            <a:ext cx="888111" cy="957072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15152" y="1327149"/>
            <a:ext cx="888111" cy="957072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97537" y="1328928"/>
            <a:ext cx="888111" cy="957072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79923" y="1327149"/>
            <a:ext cx="888111" cy="957072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6738" y="2520950"/>
            <a:ext cx="898446" cy="243840"/>
          </a:xfrm>
        </p:spPr>
        <p:txBody>
          <a:bodyPr>
            <a:noAutofit/>
          </a:bodyPr>
          <a:lstStyle>
            <a:lvl1pPr>
              <a:buNone/>
              <a:defRPr sz="105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6335" y="2821966"/>
            <a:ext cx="898575" cy="425450"/>
          </a:xfrm>
        </p:spPr>
        <p:txBody>
          <a:bodyPr>
            <a:noAutofit/>
          </a:bodyPr>
          <a:lstStyle>
            <a:lvl1pPr>
              <a:buNone/>
              <a:defRPr sz="945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15554" y="2520950"/>
            <a:ext cx="898446" cy="243840"/>
          </a:xfrm>
        </p:spPr>
        <p:txBody>
          <a:bodyPr>
            <a:noAutofit/>
          </a:bodyPr>
          <a:lstStyle>
            <a:lvl1pPr>
              <a:buNone/>
              <a:defRPr sz="105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15152" y="2821966"/>
            <a:ext cx="898575" cy="425450"/>
          </a:xfrm>
        </p:spPr>
        <p:txBody>
          <a:bodyPr>
            <a:noAutofit/>
          </a:bodyPr>
          <a:lstStyle>
            <a:lvl1pPr>
              <a:buNone/>
              <a:defRPr sz="945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97940" y="2520950"/>
            <a:ext cx="898446" cy="243840"/>
          </a:xfrm>
        </p:spPr>
        <p:txBody>
          <a:bodyPr>
            <a:noAutofit/>
          </a:bodyPr>
          <a:lstStyle>
            <a:lvl1pPr>
              <a:buNone/>
              <a:defRPr sz="105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97538" y="2821966"/>
            <a:ext cx="898575" cy="425450"/>
          </a:xfrm>
        </p:spPr>
        <p:txBody>
          <a:bodyPr>
            <a:noAutofit/>
          </a:bodyPr>
          <a:lstStyle>
            <a:lvl1pPr>
              <a:buNone/>
              <a:defRPr sz="945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52384" y="2524859"/>
            <a:ext cx="898446" cy="243840"/>
          </a:xfrm>
        </p:spPr>
        <p:txBody>
          <a:bodyPr>
            <a:noAutofit/>
          </a:bodyPr>
          <a:lstStyle>
            <a:lvl1pPr>
              <a:buNone/>
              <a:defRPr sz="105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951981" y="2825875"/>
            <a:ext cx="898575" cy="425450"/>
          </a:xfrm>
        </p:spPr>
        <p:txBody>
          <a:bodyPr>
            <a:noAutofit/>
          </a:bodyPr>
          <a:lstStyle>
            <a:lvl1pPr>
              <a:buNone/>
              <a:defRPr sz="945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5823096" y="3928977"/>
            <a:ext cx="189000" cy="24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6" tIns="24003" rIns="48006" bIns="240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544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6012096" y="3885252"/>
            <a:ext cx="199001" cy="24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54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3" y="366183"/>
            <a:ext cx="5826214" cy="888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252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203" y="1154250"/>
            <a:ext cx="2854523" cy="356903"/>
          </a:xfrm>
        </p:spPr>
        <p:txBody>
          <a:bodyPr anchor="b">
            <a:noAutofit/>
          </a:bodyPr>
          <a:lstStyle>
            <a:lvl1pPr marL="0" indent="0">
              <a:buNone/>
              <a:defRPr sz="735" b="0" cap="all" spc="105" baseline="0">
                <a:solidFill>
                  <a:schemeClr val="tx1"/>
                </a:solidFill>
                <a:latin typeface="+mn-lt"/>
              </a:defRPr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9203" y="1618247"/>
            <a:ext cx="2850285" cy="2343703"/>
          </a:xfrm>
        </p:spPr>
        <p:txBody>
          <a:bodyPr>
            <a:noAutofit/>
          </a:bodyPr>
          <a:lstStyle>
            <a:lvl1pPr>
              <a:defRPr sz="1260"/>
            </a:lvl1pPr>
            <a:lvl2pPr>
              <a:defRPr sz="840"/>
            </a:lvl2pPr>
            <a:lvl3pPr>
              <a:defRPr sz="840"/>
            </a:lvl3pPr>
            <a:lvl4pPr>
              <a:defRPr sz="840"/>
            </a:lvl4pPr>
            <a:lvl5pPr>
              <a:defRPr sz="84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61313" y="1154250"/>
            <a:ext cx="2854106" cy="356903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735" b="0" cap="all" spc="105" baseline="0" dirty="0">
                <a:solidFill>
                  <a:schemeClr val="tx1"/>
                </a:solidFill>
              </a:defRPr>
            </a:lvl1pPr>
          </a:lstStyle>
          <a:p>
            <a:pPr marL="120015" lvl="0" indent="-120015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61312" y="1618247"/>
            <a:ext cx="2854105" cy="2343703"/>
          </a:xfrm>
        </p:spPr>
        <p:txBody>
          <a:bodyPr>
            <a:noAutofit/>
          </a:bodyPr>
          <a:lstStyle>
            <a:lvl1pPr>
              <a:defRPr sz="1260"/>
            </a:lvl1pPr>
            <a:lvl2pPr>
              <a:defRPr sz="840"/>
            </a:lvl2pPr>
            <a:lvl3pPr>
              <a:defRPr sz="840"/>
            </a:lvl3pPr>
            <a:lvl4pPr>
              <a:defRPr sz="840"/>
            </a:lvl4pPr>
            <a:lvl5pPr>
              <a:defRPr sz="84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4" y="367200"/>
            <a:ext cx="5822394" cy="88870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203" y="1409242"/>
            <a:ext cx="5823090" cy="265264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9203" y="4349041"/>
            <a:ext cx="1380173" cy="8079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3554" y="4349041"/>
            <a:ext cx="3349085" cy="8079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23153" y="4349041"/>
            <a:ext cx="888444" cy="8079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52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lang="en-US" sz="252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110000"/>
        </a:lnSpc>
        <a:spcBef>
          <a:spcPts val="525"/>
        </a:spcBef>
        <a:spcAft>
          <a:spcPts val="420"/>
        </a:spcAft>
        <a:buFont typeface="Arial" panose="020B0604020202020204" pitchFamily="34" charset="0"/>
        <a:buChar char="•"/>
        <a:defRPr sz="105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110000"/>
        </a:lnSpc>
        <a:spcBef>
          <a:spcPts val="263"/>
        </a:spcBef>
        <a:spcAft>
          <a:spcPts val="420"/>
        </a:spcAft>
        <a:buFont typeface="Arial" panose="020B0604020202020204" pitchFamily="34" charset="0"/>
        <a:buChar char="•"/>
        <a:defRPr sz="735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110000"/>
        </a:lnSpc>
        <a:spcBef>
          <a:spcPts val="263"/>
        </a:spcBef>
        <a:spcAft>
          <a:spcPts val="420"/>
        </a:spcAft>
        <a:buFont typeface="Arial" panose="020B0604020202020204" pitchFamily="34" charset="0"/>
        <a:buChar char="•"/>
        <a:defRPr sz="735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110000"/>
        </a:lnSpc>
        <a:spcBef>
          <a:spcPts val="263"/>
        </a:spcBef>
        <a:spcAft>
          <a:spcPts val="420"/>
        </a:spcAft>
        <a:buFont typeface="Arial" panose="020B0604020202020204" pitchFamily="34" charset="0"/>
        <a:buChar char="•"/>
        <a:defRPr sz="735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110000"/>
        </a:lnSpc>
        <a:spcBef>
          <a:spcPts val="263"/>
        </a:spcBef>
        <a:spcAft>
          <a:spcPts val="420"/>
        </a:spcAft>
        <a:buFont typeface="Arial" panose="020B0604020202020204" pitchFamily="34" charset="0"/>
        <a:buChar char="•"/>
        <a:defRPr sz="735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2016" userDrawn="1">
          <p15:clr>
            <a:srgbClr val="F26B43"/>
          </p15:clr>
        </p15:guide>
        <p15:guide id="33" orient="horz" pos="1440" userDrawn="1">
          <p15:clr>
            <a:srgbClr val="F26B43"/>
          </p15:clr>
        </p15:guide>
        <p15:guide id="34" pos="182" userDrawn="1">
          <p15:clr>
            <a:srgbClr val="F26B43"/>
          </p15:clr>
        </p15:guide>
        <p15:guide id="35" pos="3850" userDrawn="1">
          <p15:clr>
            <a:srgbClr val="F26B43"/>
          </p15:clr>
        </p15:guide>
        <p15:guide id="36" orient="horz" pos="231" userDrawn="1">
          <p15:clr>
            <a:srgbClr val="F26B43"/>
          </p15:clr>
        </p15:guide>
        <p15:guide id="37" orient="horz" pos="2649" userDrawn="1">
          <p15:clr>
            <a:srgbClr val="F26B43"/>
          </p15:clr>
        </p15:guide>
        <p15:guide id="38" pos="433" userDrawn="1">
          <p15:clr>
            <a:srgbClr val="A4A3A4"/>
          </p15:clr>
        </p15:guide>
        <p15:guide id="39" pos="492" userDrawn="1">
          <p15:clr>
            <a:srgbClr val="A4A3A4"/>
          </p15:clr>
        </p15:guide>
        <p15:guide id="40" pos="742" userDrawn="1">
          <p15:clr>
            <a:srgbClr val="A4A3A4"/>
          </p15:clr>
        </p15:guide>
        <p15:guide id="41" pos="802" userDrawn="1">
          <p15:clr>
            <a:srgbClr val="A4A3A4"/>
          </p15:clr>
        </p15:guide>
        <p15:guide id="42" pos="1052" userDrawn="1">
          <p15:clr>
            <a:srgbClr val="A4A3A4"/>
          </p15:clr>
        </p15:guide>
        <p15:guide id="43" pos="1111" userDrawn="1">
          <p15:clr>
            <a:srgbClr val="A4A3A4"/>
          </p15:clr>
        </p15:guide>
        <p15:guide id="44" pos="1361" userDrawn="1">
          <p15:clr>
            <a:srgbClr val="A4A3A4"/>
          </p15:clr>
        </p15:guide>
        <p15:guide id="45" pos="1421" userDrawn="1">
          <p15:clr>
            <a:srgbClr val="A4A3A4"/>
          </p15:clr>
        </p15:guide>
        <p15:guide id="46" pos="1671" userDrawn="1">
          <p15:clr>
            <a:srgbClr val="A4A3A4"/>
          </p15:clr>
        </p15:guide>
        <p15:guide id="47" pos="1742" userDrawn="1">
          <p15:clr>
            <a:srgbClr val="A4A3A4"/>
          </p15:clr>
        </p15:guide>
        <p15:guide id="48" pos="1980" userDrawn="1">
          <p15:clr>
            <a:srgbClr val="A4A3A4"/>
          </p15:clr>
        </p15:guide>
        <p15:guide id="49" pos="2052" userDrawn="1">
          <p15:clr>
            <a:srgbClr val="A4A3A4"/>
          </p15:clr>
        </p15:guide>
        <p15:guide id="50" pos="2290" userDrawn="1">
          <p15:clr>
            <a:srgbClr val="A4A3A4"/>
          </p15:clr>
        </p15:guide>
        <p15:guide id="51" pos="2361" userDrawn="1">
          <p15:clr>
            <a:srgbClr val="A4A3A4"/>
          </p15:clr>
        </p15:guide>
        <p15:guide id="52" pos="2599" userDrawn="1">
          <p15:clr>
            <a:srgbClr val="A4A3A4"/>
          </p15:clr>
        </p15:guide>
        <p15:guide id="53" pos="2671" userDrawn="1">
          <p15:clr>
            <a:srgbClr val="A4A3A4"/>
          </p15:clr>
        </p15:guide>
        <p15:guide id="54" pos="2909" userDrawn="1">
          <p15:clr>
            <a:srgbClr val="A4A3A4"/>
          </p15:clr>
        </p15:guide>
        <p15:guide id="55" pos="2980" userDrawn="1">
          <p15:clr>
            <a:srgbClr val="A4A3A4"/>
          </p15:clr>
        </p15:guide>
        <p15:guide id="56" pos="3230" userDrawn="1">
          <p15:clr>
            <a:srgbClr val="A4A3A4"/>
          </p15:clr>
        </p15:guide>
        <p15:guide id="57" pos="3290" userDrawn="1">
          <p15:clr>
            <a:srgbClr val="A4A3A4"/>
          </p15:clr>
        </p15:guide>
        <p15:guide id="58" pos="3540" userDrawn="1">
          <p15:clr>
            <a:srgbClr val="A4A3A4"/>
          </p15:clr>
        </p15:guide>
        <p15:guide id="59" pos="3599" userDrawn="1">
          <p15:clr>
            <a:srgbClr val="A4A3A4"/>
          </p15:clr>
        </p15:guide>
        <p15:guide id="60" orient="horz" pos="2559" userDrawn="1">
          <p15:clr>
            <a:srgbClr val="A4A3A4"/>
          </p15:clr>
        </p15:guide>
        <p15:guide id="61" orient="horz" pos="1395" userDrawn="1">
          <p15:clr>
            <a:srgbClr val="A4A3A4"/>
          </p15:clr>
        </p15:guide>
        <p15:guide id="62" orient="horz" pos="1485" userDrawn="1">
          <p15:clr>
            <a:srgbClr val="A4A3A4"/>
          </p15:clr>
        </p15:guide>
        <p15:guide id="63" orient="horz" pos="563" userDrawn="1">
          <p15:clr>
            <a:srgbClr val="A4A3A4"/>
          </p15:clr>
        </p15:guide>
        <p15:guide id="64" orient="horz" pos="639" userDrawn="1">
          <p15:clr>
            <a:srgbClr val="A4A3A4"/>
          </p15:clr>
        </p15:guide>
        <p15:guide id="65" orient="horz" pos="987" userDrawn="1">
          <p15:clr>
            <a:srgbClr val="A4A3A4"/>
          </p15:clr>
        </p15:guide>
        <p15:guide id="66" orient="horz" pos="1062" userDrawn="1">
          <p15:clr>
            <a:srgbClr val="A4A3A4"/>
          </p15:clr>
        </p15:guide>
        <p15:guide id="67" orient="horz" pos="1818" userDrawn="1">
          <p15:clr>
            <a:srgbClr val="A4A3A4"/>
          </p15:clr>
        </p15:guide>
        <p15:guide id="68" orient="horz" pos="1893" userDrawn="1">
          <p15:clr>
            <a:srgbClr val="A4A3A4"/>
          </p15:clr>
        </p15:guide>
        <p15:guide id="69" orient="horz" pos="2226" userDrawn="1">
          <p15:clr>
            <a:srgbClr val="A4A3A4"/>
          </p15:clr>
        </p15:guide>
        <p15:guide id="70" orient="horz" pos="231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52C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680" y="1459668"/>
            <a:ext cx="3246120" cy="194411"/>
          </a:xfrm>
        </p:spPr>
        <p:txBody>
          <a:bodyPr anchor="b" anchorCtr="0">
            <a:noAutofit/>
          </a:bodyPr>
          <a:lstStyle/>
          <a:p>
            <a:pPr algn="ctr"/>
            <a:r>
              <a:rPr lang="en-US" sz="1400" kern="1400" spc="600" dirty="0"/>
              <a:t>GRADUATE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54680" y="2692133"/>
            <a:ext cx="3246120" cy="51816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spc="300" dirty="0">
                <a:latin typeface="Walbaum Display" panose="02070503090703020303" pitchFamily="18" charset="0"/>
              </a:rPr>
              <a:t>CLOVER PARK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spc="300" dirty="0">
                <a:latin typeface="Walbaum Display" panose="02070503090703020303" pitchFamily="18" charset="0"/>
              </a:rPr>
              <a:t>TECHNICAL COLLEGE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i="1" dirty="0">
                <a:latin typeface="Walbaum Display" panose="02070503090703020303" pitchFamily="18" charset="0"/>
              </a:rPr>
              <a:t>C l a s s  o f  2 0 2 3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7FE6817-8C94-262D-C795-0361FA453F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154680" cy="4572000"/>
          </a:xfrm>
        </p:spPr>
      </p:sp>
      <p:pic>
        <p:nvPicPr>
          <p:cNvPr id="27" name="Picture Placeholder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B8612F58-3EBB-82AF-DDC1-2FB7EC7DF5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3100" t="-3082" r="-6579" b="-11228"/>
          <a:stretch/>
        </p:blipFill>
        <p:spPr>
          <a:xfrm>
            <a:off x="4292666" y="398626"/>
            <a:ext cx="970146" cy="976066"/>
          </a:xfrm>
          <a:prstGeom prst="rect">
            <a:avLst/>
          </a:prstGeom>
          <a:noFill/>
        </p:spPr>
      </p:pic>
      <p:sp>
        <p:nvSpPr>
          <p:cNvPr id="29" name="Subtitle 2">
            <a:extLst>
              <a:ext uri="{FF2B5EF4-FFF2-40B4-BE49-F238E27FC236}">
                <a16:creationId xmlns:a16="http://schemas.microsoft.com/office/drawing/2014/main" id="{0C252E80-5754-CD70-7DE4-482600E6E1DC}"/>
              </a:ext>
            </a:extLst>
          </p:cNvPr>
          <p:cNvSpPr txBox="1">
            <a:spLocks/>
          </p:cNvSpPr>
          <p:nvPr/>
        </p:nvSpPr>
        <p:spPr>
          <a:xfrm>
            <a:off x="3154680" y="3406140"/>
            <a:ext cx="3246120" cy="1036320"/>
          </a:xfrm>
          <a:prstGeom prst="rect">
            <a:avLst/>
          </a:prstGeom>
        </p:spPr>
        <p:txBody>
          <a:bodyPr vert="horz" wrap="square" lIns="0" tIns="0" rIns="0" bIns="0" rtlCol="0">
            <a:normAutofit lnSpcReduction="10000"/>
          </a:bodyPr>
          <a:lstStyle>
            <a:lvl1pPr marL="120015" indent="-120015" algn="l" defTabSz="480060" rtl="0" eaLnBrk="1" latinLnBrk="0" hangingPunct="1">
              <a:lnSpc>
                <a:spcPct val="110000"/>
              </a:lnSpc>
              <a:spcBef>
                <a:spcPts val="525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4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0007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4010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8013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2016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6019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025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Walbaum Display" panose="02070503090703020303" pitchFamily="18" charset="0"/>
              </a:rPr>
              <a:t>WEDNESDAY, JUNE 7, 2023 AT 6:30 P.M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Walbaum Display" panose="02070503090703020303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Walbaum Display" panose="02070503090703020303" pitchFamily="18" charset="0"/>
              </a:rPr>
              <a:t>TACOMA DOME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Walbaum Display" panose="02070503090703020303" pitchFamily="18" charset="0"/>
              </a:rPr>
              <a:t>2727 E D ST | TACOMA, WA 98421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Walbaum Display" panose="02070503090703020303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Walbaum Display" panose="02070503090703020303" pitchFamily="18" charset="0"/>
              </a:rPr>
              <a:t>PLEASE RSVP TO “NAME”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Walbaum Display" panose="02070503090703020303" pitchFamily="18" charset="0"/>
              </a:rPr>
              <a:t>email or phone number</a:t>
            </a:r>
            <a:br>
              <a:rPr lang="en-US" sz="800" dirty="0">
                <a:latin typeface="Walbaum Display" panose="02070503090703020303" pitchFamily="18" charset="0"/>
              </a:rPr>
            </a:br>
            <a:endParaRPr lang="en-US" sz="800" dirty="0">
              <a:latin typeface="Walbaum Display" panose="02070503090703020303" pitchFamily="18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ACA996A-1314-CA71-AA25-57725E57A371}"/>
              </a:ext>
            </a:extLst>
          </p:cNvPr>
          <p:cNvSpPr txBox="1">
            <a:spLocks/>
          </p:cNvSpPr>
          <p:nvPr/>
        </p:nvSpPr>
        <p:spPr>
          <a:xfrm>
            <a:off x="3154680" y="1852834"/>
            <a:ext cx="3246120" cy="51816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20015" indent="-120015" algn="l" defTabSz="480060" rtl="0" eaLnBrk="1" latinLnBrk="0" hangingPunct="1">
              <a:lnSpc>
                <a:spcPct val="110000"/>
              </a:lnSpc>
              <a:spcBef>
                <a:spcPts val="525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4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0007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4010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8013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2016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6019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025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3200" dirty="0">
                <a:latin typeface="Edwardian Script ITC" panose="030303020407070D0804" pitchFamily="66" charset="77"/>
              </a:rPr>
              <a:t>Student Name</a:t>
            </a:r>
            <a:endParaRPr lang="en-US" sz="3200" i="1" dirty="0">
              <a:latin typeface="Edwardian Script ITC" panose="030303020407070D0804" pitchFamily="66" charset="77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9BE3D6C-3AE1-C5C2-8B4C-7EABF3FC0FB0}"/>
              </a:ext>
            </a:extLst>
          </p:cNvPr>
          <p:cNvCxnSpPr>
            <a:cxnSpLocks/>
          </p:cNvCxnSpPr>
          <p:nvPr/>
        </p:nvCxnSpPr>
        <p:spPr>
          <a:xfrm flipV="1">
            <a:off x="3852983" y="3174235"/>
            <a:ext cx="1820985" cy="103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E171CE7-0080-EA08-83CB-053946A3B360}"/>
              </a:ext>
            </a:extLst>
          </p:cNvPr>
          <p:cNvCxnSpPr>
            <a:cxnSpLocks/>
          </p:cNvCxnSpPr>
          <p:nvPr/>
        </p:nvCxnSpPr>
        <p:spPr>
          <a:xfrm flipV="1">
            <a:off x="3852983" y="2611528"/>
            <a:ext cx="1820985" cy="103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63FB7-958F-4794-B3EE-EC8933868F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128D9D-8887-4AE7-BD39-EBCD268E91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DF76BC85-9361-4044-951E-1D698143E54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TM33713516</Template>
  <TotalTime>0</TotalTime>
  <Words>52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Edwardian Script ITC</vt:lpstr>
      <vt:lpstr>Gill Sans MT</vt:lpstr>
      <vt:lpstr>Walbaum Display</vt:lpstr>
      <vt:lpstr>3DFloatVTI</vt:lpstr>
      <vt:lpstr>GRADUATE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2021-01-28T12:59:42Z</dcterms:created>
  <dcterms:modified xsi:type="dcterms:W3CDTF">2023-05-03T16:54:41Z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