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84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4572000" cy="6400800"/>
  <p:notesSz cx="6858000" cy="9144000"/>
  <p:defaultTextStyle>
    <a:defPPr>
      <a:defRPr lang="en-US"/>
    </a:defPPr>
    <a:lvl1pPr marL="0" algn="l" defTabSz="526694" rtl="0" eaLnBrk="1" latinLnBrk="0" hangingPunct="1">
      <a:defRPr sz="1037" kern="1200">
        <a:solidFill>
          <a:schemeClr val="tx1"/>
        </a:solidFill>
        <a:latin typeface="+mn-lt"/>
        <a:ea typeface="+mn-ea"/>
        <a:cs typeface="+mn-cs"/>
      </a:defRPr>
    </a:lvl1pPr>
    <a:lvl2pPr marL="263347" algn="l" defTabSz="526694" rtl="0" eaLnBrk="1" latinLnBrk="0" hangingPunct="1">
      <a:defRPr sz="1037" kern="1200">
        <a:solidFill>
          <a:schemeClr val="tx1"/>
        </a:solidFill>
        <a:latin typeface="+mn-lt"/>
        <a:ea typeface="+mn-ea"/>
        <a:cs typeface="+mn-cs"/>
      </a:defRPr>
    </a:lvl2pPr>
    <a:lvl3pPr marL="526694" algn="l" defTabSz="526694" rtl="0" eaLnBrk="1" latinLnBrk="0" hangingPunct="1">
      <a:defRPr sz="1037" kern="1200">
        <a:solidFill>
          <a:schemeClr val="tx1"/>
        </a:solidFill>
        <a:latin typeface="+mn-lt"/>
        <a:ea typeface="+mn-ea"/>
        <a:cs typeface="+mn-cs"/>
      </a:defRPr>
    </a:lvl3pPr>
    <a:lvl4pPr marL="790042" algn="l" defTabSz="526694" rtl="0" eaLnBrk="1" latinLnBrk="0" hangingPunct="1">
      <a:defRPr sz="1037" kern="1200">
        <a:solidFill>
          <a:schemeClr val="tx1"/>
        </a:solidFill>
        <a:latin typeface="+mn-lt"/>
        <a:ea typeface="+mn-ea"/>
        <a:cs typeface="+mn-cs"/>
      </a:defRPr>
    </a:lvl4pPr>
    <a:lvl5pPr marL="1053389" algn="l" defTabSz="526694" rtl="0" eaLnBrk="1" latinLnBrk="0" hangingPunct="1">
      <a:defRPr sz="1037" kern="1200">
        <a:solidFill>
          <a:schemeClr val="tx1"/>
        </a:solidFill>
        <a:latin typeface="+mn-lt"/>
        <a:ea typeface="+mn-ea"/>
        <a:cs typeface="+mn-cs"/>
      </a:defRPr>
    </a:lvl5pPr>
    <a:lvl6pPr marL="1316736" algn="l" defTabSz="526694" rtl="0" eaLnBrk="1" latinLnBrk="0" hangingPunct="1">
      <a:defRPr sz="1037" kern="1200">
        <a:solidFill>
          <a:schemeClr val="tx1"/>
        </a:solidFill>
        <a:latin typeface="+mn-lt"/>
        <a:ea typeface="+mn-ea"/>
        <a:cs typeface="+mn-cs"/>
      </a:defRPr>
    </a:lvl6pPr>
    <a:lvl7pPr marL="1580083" algn="l" defTabSz="526694" rtl="0" eaLnBrk="1" latinLnBrk="0" hangingPunct="1">
      <a:defRPr sz="1037" kern="1200">
        <a:solidFill>
          <a:schemeClr val="tx1"/>
        </a:solidFill>
        <a:latin typeface="+mn-lt"/>
        <a:ea typeface="+mn-ea"/>
        <a:cs typeface="+mn-cs"/>
      </a:defRPr>
    </a:lvl7pPr>
    <a:lvl8pPr marL="1843430" algn="l" defTabSz="526694" rtl="0" eaLnBrk="1" latinLnBrk="0" hangingPunct="1">
      <a:defRPr sz="1037" kern="1200">
        <a:solidFill>
          <a:schemeClr val="tx1"/>
        </a:solidFill>
        <a:latin typeface="+mn-lt"/>
        <a:ea typeface="+mn-ea"/>
        <a:cs typeface="+mn-cs"/>
      </a:defRPr>
    </a:lvl8pPr>
    <a:lvl9pPr marL="2106778" algn="l" defTabSz="526694" rtl="0" eaLnBrk="1" latinLnBrk="0" hangingPunct="1">
      <a:defRPr sz="103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1440" userDrawn="1">
          <p15:clr>
            <a:srgbClr val="F26B43"/>
          </p15:clr>
        </p15:guide>
        <p15:guide id="3" orient="horz" pos="20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2C6A"/>
    <a:srgbClr val="37335B"/>
    <a:srgbClr val="CCE8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 autoAdjust="0"/>
    <p:restoredTop sz="93741" autoAdjust="0"/>
  </p:normalViewPr>
  <p:slideViewPr>
    <p:cSldViewPr snapToGrid="0">
      <p:cViewPr varScale="1">
        <p:scale>
          <a:sx n="128" d="100"/>
          <a:sy n="128" d="100"/>
        </p:scale>
        <p:origin x="2536" y="176"/>
      </p:cViewPr>
      <p:guideLst>
        <p:guide pos="1440"/>
        <p:guide orient="horz" pos="2016"/>
      </p:guideLst>
    </p:cSldViewPr>
  </p:slideViewPr>
  <p:outlineViewPr>
    <p:cViewPr>
      <p:scale>
        <a:sx n="33" d="100"/>
        <a:sy n="33" d="100"/>
      </p:scale>
      <p:origin x="0" y="-2709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1911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llalobos, Rommel" userId="16523af9-6376-4037-8f98-045f73a4ec84" providerId="ADAL" clId="{74AB3187-8546-C345-8E00-70105832104C}"/>
    <pc:docChg chg="modSld">
      <pc:chgData name="Villalobos, Rommel" userId="16523af9-6376-4037-8f98-045f73a4ec84" providerId="ADAL" clId="{74AB3187-8546-C345-8E00-70105832104C}" dt="2023-05-03T16:37:31.411" v="2" actId="20577"/>
      <pc:docMkLst>
        <pc:docMk/>
      </pc:docMkLst>
      <pc:sldChg chg="modSp mod">
        <pc:chgData name="Villalobos, Rommel" userId="16523af9-6376-4037-8f98-045f73a4ec84" providerId="ADAL" clId="{74AB3187-8546-C345-8E00-70105832104C}" dt="2023-05-03T16:37:31.411" v="2" actId="20577"/>
        <pc:sldMkLst>
          <pc:docMk/>
          <pc:sldMk cId="752814286" sldId="257"/>
        </pc:sldMkLst>
        <pc:spChg chg="mod">
          <ac:chgData name="Villalobos, Rommel" userId="16523af9-6376-4037-8f98-045f73a4ec84" providerId="ADAL" clId="{74AB3187-8546-C345-8E00-70105832104C}" dt="2023-05-03T16:37:31.411" v="2" actId="20577"/>
          <ac:spMkLst>
            <pc:docMk/>
            <pc:sldMk cId="752814286" sldId="257"/>
            <ac:spMk id="29" creationId="{0C252E80-5754-CD70-7DE4-482600E6E1D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1471C2C-1567-47F4-803E-468024209D9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8F5B09-2954-46C6-97BB-9E10649FE2C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7F2C1D-F243-42AB-ADF2-E7CB4E04900E}" type="datetimeFigureOut">
              <a:rPr lang="en-US" smtClean="0"/>
              <a:t>5/3/23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9A204B-EBA9-4C6D-BFB2-A104F00C8E2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5F72FC-4D2D-4E5B-A4DD-62E2C822FB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3CDBB5-5B4A-4483-935D-A73935186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2377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0CE34E-5667-4A32-A6BA-10C7A552BC63}" type="datetimeFigureOut">
              <a:rPr lang="en-US" smtClean="0"/>
              <a:t>5/3/23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27275" y="1143000"/>
            <a:ext cx="22034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CCE34D-CFF1-4FFE-815B-D050E7ED2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362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26694" rtl="0" eaLnBrk="1" latinLnBrk="0" hangingPunct="1">
      <a:defRPr sz="691" kern="1200">
        <a:solidFill>
          <a:schemeClr val="tx1"/>
        </a:solidFill>
        <a:latin typeface="+mn-lt"/>
        <a:ea typeface="+mn-ea"/>
        <a:cs typeface="+mn-cs"/>
      </a:defRPr>
    </a:lvl1pPr>
    <a:lvl2pPr marL="263347" algn="l" defTabSz="526694" rtl="0" eaLnBrk="1" latinLnBrk="0" hangingPunct="1">
      <a:defRPr sz="691" kern="1200">
        <a:solidFill>
          <a:schemeClr val="tx1"/>
        </a:solidFill>
        <a:latin typeface="+mn-lt"/>
        <a:ea typeface="+mn-ea"/>
        <a:cs typeface="+mn-cs"/>
      </a:defRPr>
    </a:lvl2pPr>
    <a:lvl3pPr marL="526694" algn="l" defTabSz="526694" rtl="0" eaLnBrk="1" latinLnBrk="0" hangingPunct="1">
      <a:defRPr sz="691" kern="1200">
        <a:solidFill>
          <a:schemeClr val="tx1"/>
        </a:solidFill>
        <a:latin typeface="+mn-lt"/>
        <a:ea typeface="+mn-ea"/>
        <a:cs typeface="+mn-cs"/>
      </a:defRPr>
    </a:lvl3pPr>
    <a:lvl4pPr marL="790042" algn="l" defTabSz="526694" rtl="0" eaLnBrk="1" latinLnBrk="0" hangingPunct="1">
      <a:defRPr sz="691" kern="1200">
        <a:solidFill>
          <a:schemeClr val="tx1"/>
        </a:solidFill>
        <a:latin typeface="+mn-lt"/>
        <a:ea typeface="+mn-ea"/>
        <a:cs typeface="+mn-cs"/>
      </a:defRPr>
    </a:lvl4pPr>
    <a:lvl5pPr marL="1053389" algn="l" defTabSz="526694" rtl="0" eaLnBrk="1" latinLnBrk="0" hangingPunct="1">
      <a:defRPr sz="691" kern="1200">
        <a:solidFill>
          <a:schemeClr val="tx1"/>
        </a:solidFill>
        <a:latin typeface="+mn-lt"/>
        <a:ea typeface="+mn-ea"/>
        <a:cs typeface="+mn-cs"/>
      </a:defRPr>
    </a:lvl5pPr>
    <a:lvl6pPr marL="1316736" algn="l" defTabSz="526694" rtl="0" eaLnBrk="1" latinLnBrk="0" hangingPunct="1">
      <a:defRPr sz="691" kern="1200">
        <a:solidFill>
          <a:schemeClr val="tx1"/>
        </a:solidFill>
        <a:latin typeface="+mn-lt"/>
        <a:ea typeface="+mn-ea"/>
        <a:cs typeface="+mn-cs"/>
      </a:defRPr>
    </a:lvl6pPr>
    <a:lvl7pPr marL="1580083" algn="l" defTabSz="526694" rtl="0" eaLnBrk="1" latinLnBrk="0" hangingPunct="1">
      <a:defRPr sz="691" kern="1200">
        <a:solidFill>
          <a:schemeClr val="tx1"/>
        </a:solidFill>
        <a:latin typeface="+mn-lt"/>
        <a:ea typeface="+mn-ea"/>
        <a:cs typeface="+mn-cs"/>
      </a:defRPr>
    </a:lvl7pPr>
    <a:lvl8pPr marL="1843430" algn="l" defTabSz="526694" rtl="0" eaLnBrk="1" latinLnBrk="0" hangingPunct="1">
      <a:defRPr sz="691" kern="1200">
        <a:solidFill>
          <a:schemeClr val="tx1"/>
        </a:solidFill>
        <a:latin typeface="+mn-lt"/>
        <a:ea typeface="+mn-ea"/>
        <a:cs typeface="+mn-cs"/>
      </a:defRPr>
    </a:lvl8pPr>
    <a:lvl9pPr marL="2106778" algn="l" defTabSz="526694" rtl="0" eaLnBrk="1" latinLnBrk="0" hangingPunct="1">
      <a:defRPr sz="69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27275" y="1143000"/>
            <a:ext cx="220345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3A999-5E0E-42CA-8400-604AE921FF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835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9E68F591-F3C7-4872-BBA0-0693794F4F1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99780" y="981448"/>
            <a:ext cx="1337071" cy="2225905"/>
          </a:xfrm>
        </p:spPr>
        <p:txBody>
          <a:bodyPr anchor="b" anchorCtr="0">
            <a:noAutofit/>
          </a:bodyPr>
          <a:lstStyle/>
          <a:p>
            <a:r>
              <a:rPr lang="en-US" sz="3528" dirty="0"/>
              <a:t>3DFloat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967766A8-18D5-4391-8DB7-7BFF6427636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2794635" cy="6400800"/>
          </a:xfrm>
          <a:solidFill>
            <a:schemeClr val="accent5"/>
          </a:solidFill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38AD48E-7D67-4BE9-97B6-DB64DE525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2999780" y="415587"/>
            <a:ext cx="135000" cy="336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7208" tIns="33604" rIns="67208" bIns="336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62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B6FF8E2-165B-49EB-8120-14190F949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3906810" y="5342031"/>
            <a:ext cx="623281" cy="236803"/>
            <a:chOff x="10478914" y="1506691"/>
            <a:chExt cx="667802" cy="631474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9B763A7-EE7D-4306-8306-01E8C86E6350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762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B3A935F-6844-4FCE-B0AE-5492715A58F1}"/>
                </a:ext>
              </a:extLst>
            </p:cNvPr>
            <p:cNvSpPr/>
            <p:nvPr/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762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16EB97-6E8A-4B50-8701-7CB158044DC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999780" y="3330787"/>
            <a:ext cx="1337071" cy="1616499"/>
          </a:xfrm>
        </p:spPr>
        <p:txBody>
          <a:bodyPr>
            <a:noAutofit/>
          </a:bodyPr>
          <a:lstStyle>
            <a:lvl1pPr>
              <a:buNone/>
              <a:defRPr sz="1470"/>
            </a:lvl1pPr>
            <a:lvl2pPr>
              <a:buNone/>
              <a:defRPr sz="1470"/>
            </a:lvl2pPr>
            <a:lvl3pPr>
              <a:buNone/>
              <a:defRPr sz="1470"/>
            </a:lvl3pPr>
            <a:lvl4pPr>
              <a:buNone/>
              <a:defRPr sz="1470"/>
            </a:lvl4pPr>
            <a:lvl5pPr>
              <a:buNone/>
              <a:defRPr sz="147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0948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ntent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725" y="4910237"/>
            <a:ext cx="742501" cy="1272988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sz="762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sz="762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762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762"/>
            </a:p>
          </p:txBody>
        </p:sp>
      </p:grp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 rot="2700000">
            <a:off x="3761604" y="512424"/>
            <a:ext cx="1008000" cy="473605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7208" tIns="33604" rIns="67208" bIns="336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62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8100000">
            <a:off x="4068504" y="483785"/>
            <a:ext cx="202500" cy="1008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7208" tIns="33604" rIns="67208" bIns="336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62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675301" y="2307998"/>
            <a:ext cx="135000" cy="336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7208" tIns="33604" rIns="67208" bIns="336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62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BCCE83C-72C8-4181-8D03-7CFB23A6F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74" y="512656"/>
            <a:ext cx="4161581" cy="12432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n-US" sz="3528" dirty="0"/>
            </a:lvl1pPr>
          </a:lstStyle>
          <a:p>
            <a:pPr lvl="0">
              <a:lnSpc>
                <a:spcPct val="100000"/>
              </a:lnSpc>
            </a:pPr>
            <a:r>
              <a:rPr lang="en-US" dirty="0"/>
              <a:t>Click to edit Master title style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C6FCDFCC-38D1-43A4-918F-491DBA6B2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6574" y="1615951"/>
            <a:ext cx="1336476" cy="499664"/>
          </a:xfrm>
        </p:spPr>
        <p:txBody>
          <a:bodyPr anchor="b">
            <a:noAutofit/>
          </a:bodyPr>
          <a:lstStyle>
            <a:lvl1pPr marL="0" indent="0">
              <a:buNone/>
              <a:defRPr sz="1470" b="0" cap="all" spc="147" baseline="0">
                <a:solidFill>
                  <a:schemeClr val="tx1"/>
                </a:solidFill>
                <a:latin typeface="+mn-lt"/>
              </a:defRPr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8A9CB740-8581-4D62-8481-7ECBBEDA7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09803" y="2270153"/>
            <a:ext cx="1336476" cy="3281184"/>
          </a:xfrm>
        </p:spPr>
        <p:txBody>
          <a:bodyPr>
            <a:noAutofit/>
          </a:bodyPr>
          <a:lstStyle>
            <a:lvl1pPr>
              <a:defRPr sz="1323"/>
            </a:lvl1pPr>
            <a:lvl2pPr>
              <a:defRPr sz="1323"/>
            </a:lvl2pPr>
            <a:lvl3pPr>
              <a:defRPr sz="1323"/>
            </a:lvl3pPr>
            <a:lvl4pPr>
              <a:defRPr sz="1323"/>
            </a:lvl4pPr>
            <a:lvl5pPr>
              <a:defRPr sz="1323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AB16E493-D962-46EC-BBB8-D7E68A6404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28090" y="1615951"/>
            <a:ext cx="1337310" cy="49966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en-US" sz="1470" b="0" cap="all" spc="147" baseline="0" dirty="0">
                <a:solidFill>
                  <a:schemeClr val="tx1"/>
                </a:solidFill>
              </a:defRPr>
            </a:lvl1pPr>
          </a:lstStyle>
          <a:p>
            <a:pPr marL="168021" lvl="0" indent="-168021"/>
            <a:r>
              <a:rPr lang="en-US" dirty="0"/>
              <a:t>Click to edit</a:t>
            </a:r>
          </a:p>
        </p:txBody>
      </p:sp>
      <p:sp>
        <p:nvSpPr>
          <p:cNvPr id="23" name="Content Placeholder 5">
            <a:extLst>
              <a:ext uri="{FF2B5EF4-FFF2-40B4-BE49-F238E27FC236}">
                <a16:creationId xmlns:a16="http://schemas.microsoft.com/office/drawing/2014/main" id="{88CC7C67-1BA6-42A6-B9D3-8EDF70A3DB3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628090" y="2265547"/>
            <a:ext cx="1315783" cy="3281184"/>
          </a:xfrm>
        </p:spPr>
        <p:txBody>
          <a:bodyPr>
            <a:noAutofit/>
          </a:bodyPr>
          <a:lstStyle>
            <a:lvl1pPr>
              <a:defRPr sz="1250"/>
            </a:lvl1pPr>
            <a:lvl2pPr>
              <a:defRPr sz="1250"/>
            </a:lvl2pPr>
            <a:lvl3pPr>
              <a:defRPr sz="1250"/>
            </a:lvl3pPr>
            <a:lvl4pPr>
              <a:defRPr sz="1250"/>
            </a:lvl4pPr>
            <a:lvl5pPr>
              <a:defRPr sz="12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C17092A6-D0E6-4EF2-B3B8-AE35438D4D7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3052372" y="1615951"/>
            <a:ext cx="1337310" cy="49966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en-US" sz="1470" b="0" cap="all" spc="147" baseline="0" dirty="0">
                <a:solidFill>
                  <a:schemeClr val="tx1"/>
                </a:solidFill>
              </a:defRPr>
            </a:lvl1pPr>
          </a:lstStyle>
          <a:p>
            <a:pPr marL="168021" lvl="0" indent="-168021"/>
            <a:r>
              <a:rPr lang="en-US" dirty="0"/>
              <a:t>Click to EDIT</a:t>
            </a:r>
          </a:p>
        </p:txBody>
      </p:sp>
      <p:sp>
        <p:nvSpPr>
          <p:cNvPr id="21" name="Content Placeholder 5">
            <a:extLst>
              <a:ext uri="{FF2B5EF4-FFF2-40B4-BE49-F238E27FC236}">
                <a16:creationId xmlns:a16="http://schemas.microsoft.com/office/drawing/2014/main" id="{4534254A-2561-400F-87CB-18A8D35381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052372" y="2265547"/>
            <a:ext cx="1315783" cy="3281184"/>
          </a:xfrm>
        </p:spPr>
        <p:txBody>
          <a:bodyPr>
            <a:noAutofit/>
          </a:bodyPr>
          <a:lstStyle>
            <a:lvl1pPr>
              <a:defRPr sz="1250"/>
            </a:lvl1pPr>
            <a:lvl2pPr>
              <a:defRPr sz="1250"/>
            </a:lvl2pPr>
            <a:lvl3pPr>
              <a:defRPr sz="1250"/>
            </a:lvl3pPr>
            <a:lvl4pPr>
              <a:defRPr sz="1250"/>
            </a:lvl4pPr>
            <a:lvl5pPr>
              <a:defRPr sz="12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2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E949202B-67AE-417A-A336-DF5257FFD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74" y="4207935"/>
            <a:ext cx="1687711" cy="1458762"/>
          </a:xfrm>
        </p:spPr>
        <p:txBody>
          <a:bodyPr wrap="square" anchor="t" anchorCtr="0">
            <a:noAutofit/>
          </a:bodyPr>
          <a:lstStyle/>
          <a:p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786D546-2834-435F-950F-DCEFE654B3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572000" cy="3524707"/>
          </a:xfrm>
          <a:solidFill>
            <a:schemeClr val="accent5"/>
          </a:solidFill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BD763BD-EAC5-4DB8-81AF-9743BB6A957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973405" y="4207934"/>
            <a:ext cx="2333029" cy="1459443"/>
          </a:xfrm>
        </p:spPr>
        <p:txBody>
          <a:bodyPr>
            <a:noAutofit/>
          </a:bodyPr>
          <a:lstStyle>
            <a:lvl1pPr marL="0" indent="0">
              <a:buNone/>
              <a:defRPr sz="1470"/>
            </a:lvl1pPr>
            <a:lvl2pPr>
              <a:buNone/>
              <a:defRPr sz="1397"/>
            </a:lvl2pPr>
            <a:lvl3pPr>
              <a:buNone/>
              <a:defRPr sz="1397"/>
            </a:lvl3pPr>
            <a:lvl4pPr>
              <a:buNone/>
              <a:defRPr sz="1397"/>
            </a:lvl4pPr>
            <a:lvl5pPr>
              <a:buNone/>
              <a:defRPr sz="1397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46AF837-10C6-44A5-B8D6-960A57487B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459665" y="3595410"/>
            <a:ext cx="135000" cy="336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7208" tIns="33604" rIns="67208" bIns="336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62"/>
          </a:p>
        </p:txBody>
      </p:sp>
    </p:spTree>
    <p:extLst>
      <p:ext uri="{BB962C8B-B14F-4D97-AF65-F5344CB8AC3E}">
        <p14:creationId xmlns:p14="http://schemas.microsoft.com/office/powerpoint/2010/main" val="14254770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1">
            <a:extLst>
              <a:ext uri="{FF2B5EF4-FFF2-40B4-BE49-F238E27FC236}">
                <a16:creationId xmlns:a16="http://schemas.microsoft.com/office/drawing/2014/main" id="{97246E34-E6EE-4BF3-A0D3-A20868B5A5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574" y="512657"/>
            <a:ext cx="2038945" cy="2787152"/>
          </a:xfrm>
        </p:spPr>
        <p:txBody>
          <a:bodyPr anchor="b" anchorCtr="0">
            <a:noAutofit/>
          </a:bodyPr>
          <a:lstStyle/>
          <a:p>
            <a:endParaRPr lang="en-US" dirty="0"/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45BE5FFB-47D1-4474-B6CA-C3C936DF28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6574" y="3572436"/>
            <a:ext cx="2038945" cy="2114202"/>
          </a:xfrm>
        </p:spPr>
        <p:txBody>
          <a:bodyPr>
            <a:noAutofit/>
          </a:bodyPr>
          <a:lstStyle>
            <a:lvl1pPr>
              <a:buNone/>
              <a:defRPr sz="1764"/>
            </a:lvl1pPr>
          </a:lstStyle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008D9209-1A62-4AC3-BF92-94348A9BC06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458593" y="512064"/>
            <a:ext cx="1906524" cy="2688336"/>
          </a:xfrm>
          <a:solidFill>
            <a:schemeClr val="accent5"/>
          </a:solidFill>
        </p:spPr>
        <p:txBody>
          <a:bodyPr>
            <a:noAutofit/>
          </a:bodyPr>
          <a:lstStyle/>
          <a:p>
            <a:endParaRPr lang="en-US" dirty="0"/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FADBFB6B-1787-4549-91B6-D748C66B13C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458593" y="3200400"/>
            <a:ext cx="1906524" cy="2688336"/>
          </a:xfrm>
          <a:solidFill>
            <a:schemeClr val="accent5"/>
          </a:solidFill>
        </p:spPr>
        <p:txBody>
          <a:bodyPr>
            <a:noAutofit/>
          </a:bodyPr>
          <a:lstStyle/>
          <a:p>
            <a:endParaRPr lang="en-US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06966E3E-9B30-4375-AC9A-23256CC87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4185505" y="117041"/>
            <a:ext cx="526761" cy="1078598"/>
            <a:chOff x="11161347" y="125399"/>
            <a:chExt cx="1404698" cy="1155641"/>
          </a:xfrm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4EBBC5A2-A37E-47DF-9230-9A75067F1883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11161347" y="125399"/>
              <a:ext cx="1341675" cy="926985"/>
            </a:xfrm>
            <a:custGeom>
              <a:avLst/>
              <a:gdLst>
                <a:gd name="connsiteX0" fmla="*/ 1049126 w 1341675"/>
                <a:gd name="connsiteY0" fmla="*/ 8962 h 926985"/>
                <a:gd name="connsiteX1" fmla="*/ 1341675 w 1341675"/>
                <a:gd name="connsiteY1" fmla="*/ 301511 h 926985"/>
                <a:gd name="connsiteX2" fmla="*/ 1130649 w 1341675"/>
                <a:gd name="connsiteY2" fmla="*/ 512537 h 926985"/>
                <a:gd name="connsiteX3" fmla="*/ 1107397 w 1341675"/>
                <a:gd name="connsiteY3" fmla="*/ 499917 h 926985"/>
                <a:gd name="connsiteX4" fmla="*/ 926985 w 1341675"/>
                <a:gd name="connsiteY4" fmla="*/ 463493 h 926985"/>
                <a:gd name="connsiteX5" fmla="*/ 463493 w 1341675"/>
                <a:gd name="connsiteY5" fmla="*/ 926985 h 926985"/>
                <a:gd name="connsiteX6" fmla="*/ 0 w 1341675"/>
                <a:gd name="connsiteY6" fmla="*/ 926985 h 926985"/>
                <a:gd name="connsiteX7" fmla="*/ 926985 w 1341675"/>
                <a:gd name="connsiteY7" fmla="*/ 0 h 926985"/>
                <a:gd name="connsiteX8" fmla="*/ 1021763 w 1341675"/>
                <a:gd name="connsiteY8" fmla="*/ 4786 h 926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41675" h="926985">
                  <a:moveTo>
                    <a:pt x="1049126" y="8962"/>
                  </a:moveTo>
                  <a:lnTo>
                    <a:pt x="1341675" y="301511"/>
                  </a:lnTo>
                  <a:lnTo>
                    <a:pt x="1130649" y="512537"/>
                  </a:lnTo>
                  <a:lnTo>
                    <a:pt x="1107397" y="499917"/>
                  </a:lnTo>
                  <a:cubicBezTo>
                    <a:pt x="1051945" y="476462"/>
                    <a:pt x="990979" y="463493"/>
                    <a:pt x="926985" y="463493"/>
                  </a:cubicBezTo>
                  <a:cubicBezTo>
                    <a:pt x="671005" y="463493"/>
                    <a:pt x="463493" y="671005"/>
                    <a:pt x="463493" y="926985"/>
                  </a:cubicBezTo>
                  <a:lnTo>
                    <a:pt x="0" y="926985"/>
                  </a:lnTo>
                  <a:cubicBezTo>
                    <a:pt x="0" y="415026"/>
                    <a:pt x="415025" y="0"/>
                    <a:pt x="926985" y="0"/>
                  </a:cubicBezTo>
                  <a:cubicBezTo>
                    <a:pt x="958982" y="0"/>
                    <a:pt x="990601" y="1621"/>
                    <a:pt x="1021763" y="4786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54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762">
                <a:solidFill>
                  <a:schemeClr val="tx1"/>
                </a:solidFill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11781B9A-C230-4FFC-90A8-E0571B1DEDA7}"/>
                </a:ext>
              </a:extLst>
            </p:cNvPr>
            <p:cNvSpPr/>
            <p:nvPr/>
          </p:nvSpPr>
          <p:spPr>
            <a:xfrm rot="2700000">
              <a:off x="11798454" y="994196"/>
              <a:ext cx="107098" cy="4665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ffectLst>
              <a:innerShdw blurRad="63500" dist="254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762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295925C-3570-40F1-B3CE-07D947ED4643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11228590" y="129580"/>
              <a:ext cx="1337455" cy="1042921"/>
            </a:xfrm>
            <a:custGeom>
              <a:avLst/>
              <a:gdLst>
                <a:gd name="connsiteX0" fmla="*/ 1084058 w 1337455"/>
                <a:gd name="connsiteY0" fmla="*/ 16081 h 1042921"/>
                <a:gd name="connsiteX1" fmla="*/ 1337455 w 1337455"/>
                <a:gd name="connsiteY1" fmla="*/ 269477 h 1042921"/>
                <a:gd name="connsiteX2" fmla="*/ 1060775 w 1337455"/>
                <a:gd name="connsiteY2" fmla="*/ 546158 h 1042921"/>
                <a:gd name="connsiteX3" fmla="*/ 1020394 w 1337455"/>
                <a:gd name="connsiteY3" fmla="*/ 532055 h 1042921"/>
                <a:gd name="connsiteX4" fmla="*/ 926985 w 1337455"/>
                <a:gd name="connsiteY4" fmla="*/ 521461 h 1042921"/>
                <a:gd name="connsiteX5" fmla="*/ 463492 w 1337455"/>
                <a:gd name="connsiteY5" fmla="*/ 1042921 h 1042921"/>
                <a:gd name="connsiteX6" fmla="*/ 0 w 1337455"/>
                <a:gd name="connsiteY6" fmla="*/ 1042921 h 1042921"/>
                <a:gd name="connsiteX7" fmla="*/ 926984 w 1337455"/>
                <a:gd name="connsiteY7" fmla="*/ 0 h 1042921"/>
                <a:gd name="connsiteX8" fmla="*/ 1021763 w 1337455"/>
                <a:gd name="connsiteY8" fmla="*/ 5384 h 1042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37455" h="1042921">
                  <a:moveTo>
                    <a:pt x="1084058" y="16081"/>
                  </a:moveTo>
                  <a:lnTo>
                    <a:pt x="1337455" y="269477"/>
                  </a:lnTo>
                  <a:lnTo>
                    <a:pt x="1060775" y="546158"/>
                  </a:lnTo>
                  <a:lnTo>
                    <a:pt x="1020394" y="532055"/>
                  </a:lnTo>
                  <a:cubicBezTo>
                    <a:pt x="990222" y="525109"/>
                    <a:pt x="958982" y="521461"/>
                    <a:pt x="926985" y="521461"/>
                  </a:cubicBezTo>
                  <a:cubicBezTo>
                    <a:pt x="671005" y="521461"/>
                    <a:pt x="463493" y="754927"/>
                    <a:pt x="463492" y="1042921"/>
                  </a:cubicBezTo>
                  <a:lnTo>
                    <a:pt x="0" y="1042921"/>
                  </a:lnTo>
                  <a:cubicBezTo>
                    <a:pt x="0" y="466932"/>
                    <a:pt x="415025" y="0"/>
                    <a:pt x="926984" y="0"/>
                  </a:cubicBezTo>
                  <a:cubicBezTo>
                    <a:pt x="958982" y="0"/>
                    <a:pt x="990600" y="1824"/>
                    <a:pt x="1021763" y="5384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762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94664AE-6DC5-428F-9AC4-5A8F67571F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222763" y="5236366"/>
            <a:ext cx="250426" cy="589376"/>
            <a:chOff x="10478914" y="1506691"/>
            <a:chExt cx="667802" cy="63147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8288F304-7DF7-42FB-BD6F-D575128A1DDE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762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104835D9-7DE9-4DDD-A6C2-1C526822700A}"/>
                </a:ext>
              </a:extLst>
            </p:cNvPr>
            <p:cNvSpPr/>
            <p:nvPr/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762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3C43C1C-00B3-40E0-B073-B8C56206D0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1988942" y="5065397"/>
            <a:ext cx="405000" cy="1008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7208" tIns="33604" rIns="67208" bIns="336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62"/>
          </a:p>
        </p:txBody>
      </p:sp>
    </p:spTree>
    <p:extLst>
      <p:ext uri="{BB962C8B-B14F-4D97-AF65-F5344CB8AC3E}">
        <p14:creationId xmlns:p14="http://schemas.microsoft.com/office/powerpoint/2010/main" val="7273191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9682" y="363852"/>
            <a:ext cx="3105745" cy="2757678"/>
          </a:xfrm>
        </p:spPr>
        <p:txBody>
          <a:bodyPr anchor="t" anchorCtr="0">
            <a:noAutofit/>
          </a:bodyPr>
          <a:lstStyle>
            <a:lvl1pPr algn="l">
              <a:lnSpc>
                <a:spcPct val="100000"/>
              </a:lnSpc>
              <a:defRPr sz="470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9681" y="3301154"/>
            <a:ext cx="3105746" cy="238548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1764">
                <a:solidFill>
                  <a:schemeClr val="tx1">
                    <a:alpha val="80000"/>
                  </a:schemeClr>
                </a:solidFill>
              </a:defRPr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-71833" y="802336"/>
            <a:ext cx="1008000" cy="473605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7208" tIns="33604" rIns="67208" bIns="336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62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235067" y="773697"/>
            <a:ext cx="202500" cy="1008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7208" tIns="33604" rIns="67208" bIns="336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62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675301" y="2307998"/>
            <a:ext cx="135000" cy="336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7208" tIns="33604" rIns="67208" bIns="336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62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498732" y="4222755"/>
            <a:ext cx="742501" cy="1272988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sz="762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sz="762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762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762"/>
            </a:p>
          </p:txBody>
        </p:sp>
      </p:grpSp>
    </p:spTree>
    <p:extLst>
      <p:ext uri="{BB962C8B-B14F-4D97-AF65-F5344CB8AC3E}">
        <p14:creationId xmlns:p14="http://schemas.microsoft.com/office/powerpoint/2010/main" val="34123629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4151199" y="311150"/>
            <a:ext cx="135000" cy="336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7208" tIns="33604" rIns="67208" bIns="336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62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68347B7-45FA-4A01-924D-DC385B720B3E}"/>
              </a:ext>
            </a:extLst>
          </p:cNvPr>
          <p:cNvGrpSpPr/>
          <p:nvPr/>
        </p:nvGrpSpPr>
        <p:grpSpPr>
          <a:xfrm>
            <a:off x="124420" y="5159651"/>
            <a:ext cx="236803" cy="623280"/>
            <a:chOff x="2994153" y="1378666"/>
            <a:chExt cx="631474" cy="6678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762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762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74" y="512656"/>
            <a:ext cx="4158853" cy="1243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6574" y="1957364"/>
            <a:ext cx="2038350" cy="3729274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327076" y="1957364"/>
            <a:ext cx="2038350" cy="3729274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1650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332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78B0BE9-88B0-4883-9BA9-CD594C400EC1}"/>
              </a:ext>
            </a:extLst>
          </p:cNvPr>
          <p:cNvGrpSpPr/>
          <p:nvPr/>
        </p:nvGrpSpPr>
        <p:grpSpPr>
          <a:xfrm>
            <a:off x="1856113" y="4771070"/>
            <a:ext cx="473605" cy="1246560"/>
            <a:chOff x="2678417" y="2427951"/>
            <a:chExt cx="1262947" cy="13356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762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762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74" y="512658"/>
            <a:ext cx="4158853" cy="919226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0916" y="1633390"/>
            <a:ext cx="2754511" cy="4053248"/>
          </a:xfrm>
        </p:spPr>
        <p:txBody>
          <a:bodyPr>
            <a:noAutofit/>
          </a:bodyPr>
          <a:lstStyle>
            <a:lvl1pPr>
              <a:defRPr sz="1176"/>
            </a:lvl1pPr>
            <a:lvl2pPr>
              <a:defRPr sz="1176"/>
            </a:lvl2pPr>
            <a:lvl3pPr>
              <a:defRPr sz="1176"/>
            </a:lvl3pPr>
            <a:lvl4pPr>
              <a:defRPr sz="1176"/>
            </a:lvl4pPr>
            <a:lvl5pPr>
              <a:defRPr sz="1176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6574" y="1633390"/>
            <a:ext cx="1337072" cy="4053248"/>
          </a:xfrm>
        </p:spPr>
        <p:txBody>
          <a:bodyPr>
            <a:noAutofit/>
          </a:bodyPr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562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0923D16-1EC5-4C17-ABA8-B13A1256B3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6575" y="512658"/>
            <a:ext cx="1337071" cy="1864664"/>
          </a:xfrm>
        </p:spPr>
        <p:txBody>
          <a:bodyPr wrap="square" anchor="b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0294D8B-CF64-4C26-8C78-57A375E7D33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06574" y="2498820"/>
            <a:ext cx="1337072" cy="3187818"/>
          </a:xfrm>
        </p:spPr>
        <p:txBody>
          <a:bodyPr anchor="t" anchorCtr="0">
            <a:noAutofit/>
          </a:bodyPr>
          <a:lstStyle>
            <a:lvl1pPr>
              <a:buNone/>
              <a:defRPr/>
            </a:lvl1pPr>
          </a:lstStyle>
          <a:p>
            <a:pPr>
              <a:lnSpc>
                <a:spcPct val="120000"/>
              </a:lnSpc>
            </a:pPr>
            <a:r>
              <a:rPr lang="en-US" sz="1176" dirty="0"/>
              <a:t>Click to add text</a:t>
            </a:r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67BCF456-426F-435B-8DF0-A32A44F5A88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953348" y="1490320"/>
            <a:ext cx="1293209" cy="3218655"/>
          </a:xfrm>
          <a:custGeom>
            <a:avLst/>
            <a:gdLst>
              <a:gd name="connsiteX0" fmla="*/ 1724279 w 3448558"/>
              <a:gd name="connsiteY0" fmla="*/ 0 h 3448558"/>
              <a:gd name="connsiteX1" fmla="*/ 3448558 w 3448558"/>
              <a:gd name="connsiteY1" fmla="*/ 1724279 h 3448558"/>
              <a:gd name="connsiteX2" fmla="*/ 1724279 w 3448558"/>
              <a:gd name="connsiteY2" fmla="*/ 3448558 h 3448558"/>
              <a:gd name="connsiteX3" fmla="*/ 0 w 3448558"/>
              <a:gd name="connsiteY3" fmla="*/ 1724279 h 3448558"/>
              <a:gd name="connsiteX4" fmla="*/ 1724279 w 3448558"/>
              <a:gd name="connsiteY4" fmla="*/ 0 h 3448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8558" h="3448558">
                <a:moveTo>
                  <a:pt x="1724279" y="0"/>
                </a:moveTo>
                <a:cubicBezTo>
                  <a:pt x="2676572" y="0"/>
                  <a:pt x="3448558" y="771986"/>
                  <a:pt x="3448558" y="1724279"/>
                </a:cubicBezTo>
                <a:cubicBezTo>
                  <a:pt x="3448558" y="2676572"/>
                  <a:pt x="2676572" y="3448558"/>
                  <a:pt x="1724279" y="3448558"/>
                </a:cubicBezTo>
                <a:cubicBezTo>
                  <a:pt x="771986" y="3448558"/>
                  <a:pt x="0" y="2676572"/>
                  <a:pt x="0" y="1724279"/>
                </a:cubicBezTo>
                <a:cubicBezTo>
                  <a:pt x="0" y="771986"/>
                  <a:pt x="771986" y="0"/>
                  <a:pt x="1724279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4813A609-7079-46D5-9C1D-52004ABDAC9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344466" y="556633"/>
            <a:ext cx="848916" cy="2112858"/>
          </a:xfrm>
          <a:custGeom>
            <a:avLst/>
            <a:gdLst>
              <a:gd name="connsiteX0" fmla="*/ 1131888 w 2263776"/>
              <a:gd name="connsiteY0" fmla="*/ 0 h 2263776"/>
              <a:gd name="connsiteX1" fmla="*/ 2263776 w 2263776"/>
              <a:gd name="connsiteY1" fmla="*/ 1131888 h 2263776"/>
              <a:gd name="connsiteX2" fmla="*/ 1131888 w 2263776"/>
              <a:gd name="connsiteY2" fmla="*/ 2263776 h 2263776"/>
              <a:gd name="connsiteX3" fmla="*/ 0 w 2263776"/>
              <a:gd name="connsiteY3" fmla="*/ 1131888 h 2263776"/>
              <a:gd name="connsiteX4" fmla="*/ 1131888 w 2263776"/>
              <a:gd name="connsiteY4" fmla="*/ 0 h 226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3776" h="2263776">
                <a:moveTo>
                  <a:pt x="1131888" y="0"/>
                </a:moveTo>
                <a:cubicBezTo>
                  <a:pt x="1757012" y="0"/>
                  <a:pt x="2263776" y="506764"/>
                  <a:pt x="2263776" y="1131888"/>
                </a:cubicBezTo>
                <a:cubicBezTo>
                  <a:pt x="2263776" y="1757012"/>
                  <a:pt x="1757012" y="2263776"/>
                  <a:pt x="1131888" y="2263776"/>
                </a:cubicBezTo>
                <a:cubicBezTo>
                  <a:pt x="506764" y="2263776"/>
                  <a:pt x="0" y="1757012"/>
                  <a:pt x="0" y="1131888"/>
                </a:cubicBezTo>
                <a:cubicBezTo>
                  <a:pt x="0" y="506764"/>
                  <a:pt x="506764" y="0"/>
                  <a:pt x="1131888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A14F21DF-D5E0-4C6C-BA2C-D69D65DBB18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409354" y="3103085"/>
            <a:ext cx="1101329" cy="2741084"/>
          </a:xfrm>
          <a:custGeom>
            <a:avLst/>
            <a:gdLst>
              <a:gd name="connsiteX0" fmla="*/ 1468438 w 2936876"/>
              <a:gd name="connsiteY0" fmla="*/ 0 h 2936876"/>
              <a:gd name="connsiteX1" fmla="*/ 2936876 w 2936876"/>
              <a:gd name="connsiteY1" fmla="*/ 1468438 h 2936876"/>
              <a:gd name="connsiteX2" fmla="*/ 1468438 w 2936876"/>
              <a:gd name="connsiteY2" fmla="*/ 2936876 h 2936876"/>
              <a:gd name="connsiteX3" fmla="*/ 0 w 2936876"/>
              <a:gd name="connsiteY3" fmla="*/ 1468438 h 2936876"/>
              <a:gd name="connsiteX4" fmla="*/ 1468438 w 2936876"/>
              <a:gd name="connsiteY4" fmla="*/ 0 h 2936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6876" h="2936876">
                <a:moveTo>
                  <a:pt x="1468438" y="0"/>
                </a:moveTo>
                <a:cubicBezTo>
                  <a:pt x="2279434" y="0"/>
                  <a:pt x="2936876" y="657442"/>
                  <a:pt x="2936876" y="1468438"/>
                </a:cubicBezTo>
                <a:cubicBezTo>
                  <a:pt x="2936876" y="2279434"/>
                  <a:pt x="2279434" y="2936876"/>
                  <a:pt x="1468438" y="2936876"/>
                </a:cubicBezTo>
                <a:cubicBezTo>
                  <a:pt x="657442" y="2936876"/>
                  <a:pt x="0" y="2279434"/>
                  <a:pt x="0" y="1468438"/>
                </a:cubicBezTo>
                <a:cubicBezTo>
                  <a:pt x="0" y="657442"/>
                  <a:pt x="657442" y="0"/>
                  <a:pt x="1468438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2FF63B4-C261-4597-9EE0-811D250B9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2455783" y="793489"/>
            <a:ext cx="135000" cy="336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7208" tIns="33604" rIns="67208" bIns="336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62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92CF088-7F97-4A11-8A81-0EF641F69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2100861" y="5311608"/>
            <a:ext cx="250426" cy="589376"/>
            <a:chOff x="3409557" y="4940429"/>
            <a:chExt cx="667802" cy="631474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165B23B7-CE74-4974-ABD8-BFA31D583416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3537358" y="4940429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762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F99BB1F-6C9D-4972-9EF4-98ACD7BE71E5}"/>
                </a:ext>
              </a:extLst>
            </p:cNvPr>
            <p:cNvSpPr/>
            <p:nvPr/>
          </p:nvSpPr>
          <p:spPr>
            <a:xfrm rot="13500000">
              <a:off x="3544558" y="4858365"/>
              <a:ext cx="270000" cy="540001"/>
            </a:xfrm>
            <a:prstGeom prst="ellipse">
              <a:avLst/>
            </a:prstGeom>
            <a:gradFill>
              <a:gsLst>
                <a:gs pos="100000">
                  <a:schemeClr val="accent1">
                    <a:lumMod val="60000"/>
                    <a:lumOff val="40000"/>
                    <a:alpha val="0"/>
                  </a:schemeClr>
                </a:gs>
                <a:gs pos="0">
                  <a:schemeClr val="bg2">
                    <a:lumMod val="75000"/>
                    <a:lumOff val="25000"/>
                    <a:alpha val="33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762" dirty="0"/>
            </a:p>
          </p:txBody>
        </p:sp>
      </p:grpSp>
    </p:spTree>
    <p:extLst>
      <p:ext uri="{BB962C8B-B14F-4D97-AF65-F5344CB8AC3E}">
        <p14:creationId xmlns:p14="http://schemas.microsoft.com/office/powerpoint/2010/main" val="428412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A458B3A1-C77D-4AFC-B2C8-79520B53C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74" y="4206721"/>
            <a:ext cx="1687711" cy="1458762"/>
          </a:xfrm>
        </p:spPr>
        <p:txBody>
          <a:bodyPr wrap="square" anchor="t" anchorCtr="0">
            <a:noAutofit/>
          </a:bodyPr>
          <a:lstStyle/>
          <a:p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551DA26-B267-4F28-B4D0-65B3EF6E111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145286" cy="3524707"/>
          </a:xfrm>
          <a:solidFill>
            <a:schemeClr val="accent5"/>
          </a:solidFill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18" name="Picture Placeholder 11">
            <a:extLst>
              <a:ext uri="{FF2B5EF4-FFF2-40B4-BE49-F238E27FC236}">
                <a16:creationId xmlns:a16="http://schemas.microsoft.com/office/drawing/2014/main" id="{95544A62-DA23-4840-99DE-09AFC8F4DC4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145286" y="0"/>
            <a:ext cx="1145286" cy="3524707"/>
          </a:xfrm>
          <a:solidFill>
            <a:schemeClr val="accent5"/>
          </a:solidFill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19" name="Picture Placeholder 11">
            <a:extLst>
              <a:ext uri="{FF2B5EF4-FFF2-40B4-BE49-F238E27FC236}">
                <a16:creationId xmlns:a16="http://schemas.microsoft.com/office/drawing/2014/main" id="{0C91AF30-C5BB-4601-BDEB-E60C93A1693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281428" y="0"/>
            <a:ext cx="1145286" cy="3524707"/>
          </a:xfrm>
          <a:solidFill>
            <a:schemeClr val="accent5"/>
          </a:solidFill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20" name="Picture Placeholder 11">
            <a:extLst>
              <a:ext uri="{FF2B5EF4-FFF2-40B4-BE49-F238E27FC236}">
                <a16:creationId xmlns:a16="http://schemas.microsoft.com/office/drawing/2014/main" id="{5B625AA5-EA5B-4115-A461-DA2C7087D83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426714" y="0"/>
            <a:ext cx="1145286" cy="3524707"/>
          </a:xfrm>
          <a:solidFill>
            <a:schemeClr val="accent5"/>
          </a:solidFill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1B1AE41C-3196-4E6F-A3A8-313A92677FF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973405" y="4207934"/>
            <a:ext cx="2333029" cy="1459443"/>
          </a:xfrm>
        </p:spPr>
        <p:txBody>
          <a:bodyPr>
            <a:noAutofit/>
          </a:bodyPr>
          <a:lstStyle>
            <a:lvl1pPr marL="168021" indent="-168021">
              <a:lnSpc>
                <a:spcPct val="100000"/>
              </a:lnSpc>
              <a:buFont typeface="Arial" panose="020B0604020202020204" pitchFamily="34" charset="0"/>
              <a:buChar char="•"/>
              <a:defRPr sz="1470"/>
            </a:lvl1pPr>
            <a:lvl2pPr>
              <a:buNone/>
              <a:defRPr sz="1397"/>
            </a:lvl2pPr>
            <a:lvl3pPr>
              <a:buNone/>
              <a:defRPr sz="1397"/>
            </a:lvl3pPr>
            <a:lvl4pPr>
              <a:buNone/>
              <a:defRPr sz="1397"/>
            </a:lvl4pPr>
            <a:lvl5pPr>
              <a:buNone/>
              <a:defRPr sz="1397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70260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brea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75B2FBE-0C5C-48AA-8D7F-9D5B7373CC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572000" cy="6400800"/>
          </a:xfrm>
          <a:solidFill>
            <a:schemeClr val="accent5"/>
          </a:solidFill>
        </p:spPr>
        <p:txBody>
          <a:bodyPr/>
          <a:lstStyle/>
          <a:p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0517979-166D-4AAA-ABBC-0C3E5C2EC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388815"/>
            <a:ext cx="4572000" cy="1011986"/>
          </a:xfrm>
          <a:prstGeom prst="rect">
            <a:avLst/>
          </a:prstGeom>
          <a:gradFill flip="none" rotWithShape="1">
            <a:gsLst>
              <a:gs pos="90000">
                <a:schemeClr val="bg2">
                  <a:alpha val="60000"/>
                </a:schemeClr>
              </a:gs>
              <a:gs pos="28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62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E111559-B769-4E2A-A891-97B3C4AA6BAC}"/>
              </a:ext>
            </a:extLst>
          </p:cNvPr>
          <p:cNvSpPr/>
          <p:nvPr userDrawn="1"/>
        </p:nvSpPr>
        <p:spPr>
          <a:xfrm rot="10800000">
            <a:off x="0" y="-2"/>
            <a:ext cx="3375000" cy="6400799"/>
          </a:xfrm>
          <a:prstGeom prst="rect">
            <a:avLst/>
          </a:prstGeom>
          <a:gradFill flip="none" rotWithShape="1">
            <a:gsLst>
              <a:gs pos="50000">
                <a:schemeClr val="bg2">
                  <a:alpha val="60000"/>
                </a:schemeClr>
              </a:gs>
              <a:gs pos="0">
                <a:schemeClr val="bg2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62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754E1219-253E-4FEF-A576-83857F44B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574" y="512657"/>
            <a:ext cx="2038945" cy="2787152"/>
          </a:xfrm>
        </p:spPr>
        <p:txBody>
          <a:bodyPr anchor="b" anchorCtr="0">
            <a:noAutofit/>
          </a:bodyPr>
          <a:lstStyle>
            <a:lvl1pPr>
              <a:defRPr sz="4704"/>
            </a:lvl1pPr>
          </a:lstStyle>
          <a:p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93411FC5-0B5A-4566-9984-827485AF92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6574" y="3562276"/>
            <a:ext cx="2038945" cy="2114202"/>
          </a:xfrm>
        </p:spPr>
        <p:txBody>
          <a:bodyPr>
            <a:noAutofit/>
          </a:bodyPr>
          <a:lstStyle>
            <a:lvl1pPr>
              <a:buNone/>
              <a:defRPr sz="1764"/>
            </a:lvl1pPr>
          </a:lstStyle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4295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ction brea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75B2FBE-0C5C-48AA-8D7F-9D5B7373CC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572000" cy="64008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93411FC5-0B5A-4566-9984-827485AF92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320130"/>
            <a:ext cx="2490107" cy="3080671"/>
          </a:xfrm>
          <a:gradFill>
            <a:gsLst>
              <a:gs pos="0">
                <a:schemeClr val="bg2">
                  <a:alpha val="0"/>
                </a:schemeClr>
              </a:gs>
              <a:gs pos="50000">
                <a:schemeClr val="bg2">
                  <a:alpha val="60000"/>
                </a:schemeClr>
              </a:gs>
            </a:gsLst>
            <a:lin ang="10800000" scaled="1"/>
          </a:gradFill>
        </p:spPr>
        <p:txBody>
          <a:bodyPr>
            <a:noAutofit/>
          </a:bodyPr>
          <a:lstStyle>
            <a:lvl1pPr marL="403250" indent="0">
              <a:lnSpc>
                <a:spcPct val="200000"/>
              </a:lnSpc>
              <a:buNone/>
              <a:defRPr/>
            </a:lvl1pPr>
          </a:lstStyle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754E1219-253E-4FEF-A576-83857F44B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2490107" cy="3299808"/>
          </a:xfrm>
          <a:gradFill flip="none" rotWithShape="1">
            <a:gsLst>
              <a:gs pos="0">
                <a:schemeClr val="bg2">
                  <a:alpha val="0"/>
                </a:schemeClr>
              </a:gs>
              <a:gs pos="50000">
                <a:schemeClr val="bg2">
                  <a:alpha val="70000"/>
                </a:schemeClr>
              </a:gs>
            </a:gsLst>
            <a:lin ang="10800000" scaled="1"/>
            <a:tileRect/>
          </a:gradFill>
        </p:spPr>
        <p:txBody>
          <a:bodyPr anchor="b" anchorCtr="0">
            <a:noAutofit/>
          </a:bodyPr>
          <a:lstStyle>
            <a:lvl1pPr marL="403250">
              <a:spcAft>
                <a:spcPts val="882"/>
              </a:spcAft>
              <a:defRPr sz="4704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3045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Chart Table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3BDBC526-6DCD-4FF6-8395-D8C22E46E527}"/>
              </a:ext>
            </a:extLst>
          </p:cNvPr>
          <p:cNvGrpSpPr/>
          <p:nvPr/>
        </p:nvGrpSpPr>
        <p:grpSpPr>
          <a:xfrm>
            <a:off x="230250" y="4979099"/>
            <a:ext cx="254301" cy="924000"/>
            <a:chOff x="10490969" y="1448827"/>
            <a:chExt cx="678135" cy="990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sz="762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762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762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sz="762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74" y="512656"/>
            <a:ext cx="4159350" cy="12432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574" y="1972321"/>
            <a:ext cx="4158853" cy="3714316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071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7062BF5C-3876-4161-B4FF-14CA94D32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74" y="512657"/>
            <a:ext cx="1337310" cy="3158914"/>
          </a:xfrm>
        </p:spPr>
        <p:txBody>
          <a:bodyPr wrap="square" anchor="b" anchorCtr="0">
            <a:noAutofit/>
          </a:bodyPr>
          <a:lstStyle>
            <a:lvl1pPr>
              <a:defRPr sz="2940"/>
            </a:lvl1pPr>
          </a:lstStyle>
          <a:p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17C5C60-EC4D-410B-9997-0B73289605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4058309" y="3867223"/>
            <a:ext cx="275346" cy="709806"/>
            <a:chOff x="5243759" y="1363788"/>
            <a:chExt cx="734257" cy="760506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0573155C-3428-4F4F-AE66-A519D777EAAE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762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1853496C-159E-4D47-94B5-0835FB6511B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762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CE93E330-715B-44E8-84D9-CE166D428DAB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762"/>
            </a:p>
          </p:txBody>
        </p:sp>
      </p:grpSp>
      <p:sp>
        <p:nvSpPr>
          <p:cNvPr id="12" name="Oval 11">
            <a:extLst>
              <a:ext uri="{FF2B5EF4-FFF2-40B4-BE49-F238E27FC236}">
                <a16:creationId xmlns:a16="http://schemas.microsoft.com/office/drawing/2014/main" id="{80A2FA6F-99B7-4984-A80C-570644889F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2125793" y="4721742"/>
            <a:ext cx="405000" cy="1008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7208" tIns="33604" rIns="67208" bIns="336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62"/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439C8C03-81B3-4DE8-B96A-78258E4467C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206574" y="3824184"/>
            <a:ext cx="1337071" cy="2194347"/>
          </a:xfrm>
        </p:spPr>
        <p:txBody>
          <a:bodyPr>
            <a:noAutofit/>
          </a:bodyPr>
          <a:lstStyle>
            <a:lvl1pPr>
              <a:buNone/>
              <a:defRPr sz="1764"/>
            </a:lvl1pPr>
            <a:lvl2pPr>
              <a:defRPr sz="1470"/>
            </a:lvl2pPr>
            <a:lvl3pPr>
              <a:defRPr sz="1470"/>
            </a:lvl3pPr>
            <a:lvl4pPr>
              <a:defRPr sz="1470"/>
            </a:lvl4pPr>
            <a:lvl5pPr>
              <a:defRPr sz="147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C1FBB56D-C8B1-4ED9-A5DB-72BA636DADF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075928" y="612857"/>
            <a:ext cx="1924646" cy="4790229"/>
          </a:xfrm>
          <a:custGeom>
            <a:avLst/>
            <a:gdLst>
              <a:gd name="connsiteX0" fmla="*/ 2566194 w 5132388"/>
              <a:gd name="connsiteY0" fmla="*/ 0 h 5132388"/>
              <a:gd name="connsiteX1" fmla="*/ 5132388 w 5132388"/>
              <a:gd name="connsiteY1" fmla="*/ 2566194 h 5132388"/>
              <a:gd name="connsiteX2" fmla="*/ 2566194 w 5132388"/>
              <a:gd name="connsiteY2" fmla="*/ 5132388 h 5132388"/>
              <a:gd name="connsiteX3" fmla="*/ 0 w 5132388"/>
              <a:gd name="connsiteY3" fmla="*/ 2566194 h 5132388"/>
              <a:gd name="connsiteX4" fmla="*/ 2566194 w 5132388"/>
              <a:gd name="connsiteY4" fmla="*/ 0 h 5132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32388" h="5132388">
                <a:moveTo>
                  <a:pt x="2566194" y="0"/>
                </a:moveTo>
                <a:cubicBezTo>
                  <a:pt x="3983464" y="0"/>
                  <a:pt x="5132388" y="1148924"/>
                  <a:pt x="5132388" y="2566194"/>
                </a:cubicBezTo>
                <a:cubicBezTo>
                  <a:pt x="5132388" y="3983464"/>
                  <a:pt x="3983464" y="5132388"/>
                  <a:pt x="2566194" y="5132388"/>
                </a:cubicBezTo>
                <a:cubicBezTo>
                  <a:pt x="1148924" y="5132388"/>
                  <a:pt x="0" y="3983464"/>
                  <a:pt x="0" y="2566194"/>
                </a:cubicBezTo>
                <a:cubicBezTo>
                  <a:pt x="0" y="1148924"/>
                  <a:pt x="1148924" y="0"/>
                  <a:pt x="2566194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087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E38C6F9E-A74F-4F54-9409-B6B93DF8CE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388815"/>
            <a:ext cx="4572000" cy="1011986"/>
          </a:xfrm>
          <a:prstGeom prst="rect">
            <a:avLst/>
          </a:prstGeom>
          <a:gradFill flip="none" rotWithShape="1">
            <a:gsLst>
              <a:gs pos="100000">
                <a:schemeClr val="bg2">
                  <a:alpha val="60000"/>
                </a:schemeClr>
              </a:gs>
              <a:gs pos="40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762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6F0F71C5-78A4-4793-9BD4-3DF0EE3E3E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3858291" y="711768"/>
            <a:ext cx="405000" cy="1008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7208" tIns="33604" rIns="67208" bIns="336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62"/>
          </a:p>
        </p:txBody>
      </p:sp>
      <p:sp>
        <p:nvSpPr>
          <p:cNvPr id="40" name="Title 5">
            <a:extLst>
              <a:ext uri="{FF2B5EF4-FFF2-40B4-BE49-F238E27FC236}">
                <a16:creationId xmlns:a16="http://schemas.microsoft.com/office/drawing/2014/main" id="{36F60F77-4CC9-4F86-B70A-85012C6588A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5740" y="512065"/>
            <a:ext cx="3105745" cy="1169505"/>
          </a:xfrm>
        </p:spPr>
        <p:txBody>
          <a:bodyPr>
            <a:noAutofit/>
          </a:bodyPr>
          <a:lstStyle/>
          <a:p>
            <a:r>
              <a:rPr lang="en-US" dirty="0"/>
              <a:t>Team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E6093F87-C1F6-4FAB-B891-6F7D7FC20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75212" y="4217684"/>
            <a:ext cx="742501" cy="1272988"/>
            <a:chOff x="4879602" y="3781429"/>
            <a:chExt cx="1980001" cy="1363916"/>
          </a:xfrm>
        </p:grpSpPr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E1A4FD5C-1E5B-46D1-BA9D-99928D19AF04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sz="762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B7DF0ED5-A971-408F-A055-C7E5D7A623C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sz="762">
                <a:solidFill>
                  <a:schemeClr val="tx1"/>
                </a:solidFill>
              </a:endParaRP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AA81F353-4C5B-4A37-9846-2C1E2D0FC25F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762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42B74EA3-11CE-4D3F-99AD-162563447653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762"/>
            </a:p>
          </p:txBody>
        </p:sp>
      </p:grpSp>
      <p:sp>
        <p:nvSpPr>
          <p:cNvPr id="56" name="Picture Placeholder 55">
            <a:extLst>
              <a:ext uri="{FF2B5EF4-FFF2-40B4-BE49-F238E27FC236}">
                <a16:creationId xmlns:a16="http://schemas.microsoft.com/office/drawing/2014/main" id="{8F41896B-6DDA-4F82-9F74-3EBF93A3CD5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04623" y="1858009"/>
            <a:ext cx="634365" cy="1339901"/>
          </a:xfrm>
          <a:solidFill>
            <a:schemeClr val="accent5"/>
          </a:solidFill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57" name="Picture Placeholder 55">
            <a:extLst>
              <a:ext uri="{FF2B5EF4-FFF2-40B4-BE49-F238E27FC236}">
                <a16:creationId xmlns:a16="http://schemas.microsoft.com/office/drawing/2014/main" id="{EF85499B-C29A-4C8B-922C-7CE4771E352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439395" y="1858009"/>
            <a:ext cx="634365" cy="1339901"/>
          </a:xfrm>
          <a:solidFill>
            <a:schemeClr val="accent5"/>
          </a:solidFill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58" name="Picture Placeholder 55">
            <a:extLst>
              <a:ext uri="{FF2B5EF4-FFF2-40B4-BE49-F238E27FC236}">
                <a16:creationId xmlns:a16="http://schemas.microsoft.com/office/drawing/2014/main" id="{F82A1DB8-0AE7-4E17-B07B-FCF45B85EE1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498241" y="1860499"/>
            <a:ext cx="634365" cy="1339901"/>
          </a:xfrm>
          <a:solidFill>
            <a:schemeClr val="accent5"/>
          </a:solidFill>
        </p:spPr>
        <p:txBody>
          <a:bodyPr>
            <a:noAutofit/>
          </a:bodyPr>
          <a:lstStyle/>
          <a:p>
            <a:endParaRPr lang="en-US" dirty="0"/>
          </a:p>
        </p:txBody>
      </p:sp>
      <p:sp>
        <p:nvSpPr>
          <p:cNvPr id="59" name="Picture Placeholder 55">
            <a:extLst>
              <a:ext uri="{FF2B5EF4-FFF2-40B4-BE49-F238E27FC236}">
                <a16:creationId xmlns:a16="http://schemas.microsoft.com/office/drawing/2014/main" id="{A83EEB6C-83B7-471D-B5A4-4071534048D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557088" y="1858009"/>
            <a:ext cx="634365" cy="1339901"/>
          </a:xfrm>
          <a:solidFill>
            <a:schemeClr val="accent5"/>
          </a:solidFill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17A96A8C-F792-485A-9BB9-4DEDCA0CE6B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04813" y="3529330"/>
            <a:ext cx="641747" cy="341376"/>
          </a:xfrm>
        </p:spPr>
        <p:txBody>
          <a:bodyPr>
            <a:noAutofit/>
          </a:bodyPr>
          <a:lstStyle>
            <a:lvl1pPr>
              <a:buNone/>
              <a:defRPr sz="1470" b="1"/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6C65AE07-519E-4E3B-8521-621C8343914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04526" y="3950752"/>
            <a:ext cx="641839" cy="595630"/>
          </a:xfrm>
        </p:spPr>
        <p:txBody>
          <a:bodyPr>
            <a:noAutofit/>
          </a:bodyPr>
          <a:lstStyle>
            <a:lvl1pPr>
              <a:buNone/>
              <a:defRPr sz="1323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65" name="Text Placeholder 62">
            <a:extLst>
              <a:ext uri="{FF2B5EF4-FFF2-40B4-BE49-F238E27FC236}">
                <a16:creationId xmlns:a16="http://schemas.microsoft.com/office/drawing/2014/main" id="{FB878318-C287-428B-8105-429BC4B03F5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439682" y="3529330"/>
            <a:ext cx="641747" cy="341376"/>
          </a:xfrm>
        </p:spPr>
        <p:txBody>
          <a:bodyPr>
            <a:noAutofit/>
          </a:bodyPr>
          <a:lstStyle>
            <a:lvl1pPr>
              <a:buNone/>
              <a:defRPr sz="1470" b="1"/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64" name="Text Placeholder 60">
            <a:extLst>
              <a:ext uri="{FF2B5EF4-FFF2-40B4-BE49-F238E27FC236}">
                <a16:creationId xmlns:a16="http://schemas.microsoft.com/office/drawing/2014/main" id="{1465E516-2CEF-4F9E-9375-7D41DCFCBB4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439395" y="3950752"/>
            <a:ext cx="641839" cy="595630"/>
          </a:xfrm>
        </p:spPr>
        <p:txBody>
          <a:bodyPr>
            <a:noAutofit/>
          </a:bodyPr>
          <a:lstStyle>
            <a:lvl1pPr>
              <a:buNone/>
              <a:defRPr sz="1323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67" name="Text Placeholder 62">
            <a:extLst>
              <a:ext uri="{FF2B5EF4-FFF2-40B4-BE49-F238E27FC236}">
                <a16:creationId xmlns:a16="http://schemas.microsoft.com/office/drawing/2014/main" id="{FE012CE3-36AA-4016-A88E-27BCFFEFD69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498529" y="3529330"/>
            <a:ext cx="641747" cy="341376"/>
          </a:xfrm>
        </p:spPr>
        <p:txBody>
          <a:bodyPr>
            <a:noAutofit/>
          </a:bodyPr>
          <a:lstStyle>
            <a:lvl1pPr>
              <a:buNone/>
              <a:defRPr sz="1470" b="1"/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66" name="Text Placeholder 60">
            <a:extLst>
              <a:ext uri="{FF2B5EF4-FFF2-40B4-BE49-F238E27FC236}">
                <a16:creationId xmlns:a16="http://schemas.microsoft.com/office/drawing/2014/main" id="{8D5671AF-0137-4226-8A84-2784817E519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498242" y="3950752"/>
            <a:ext cx="641839" cy="595630"/>
          </a:xfrm>
        </p:spPr>
        <p:txBody>
          <a:bodyPr>
            <a:noAutofit/>
          </a:bodyPr>
          <a:lstStyle>
            <a:lvl1pPr>
              <a:buNone/>
              <a:defRPr sz="1323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69" name="Text Placeholder 62">
            <a:extLst>
              <a:ext uri="{FF2B5EF4-FFF2-40B4-BE49-F238E27FC236}">
                <a16:creationId xmlns:a16="http://schemas.microsoft.com/office/drawing/2014/main" id="{DA1587F0-23BF-4FB8-B06C-2B0AA928E93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537417" y="3534803"/>
            <a:ext cx="641747" cy="341376"/>
          </a:xfrm>
        </p:spPr>
        <p:txBody>
          <a:bodyPr>
            <a:noAutofit/>
          </a:bodyPr>
          <a:lstStyle>
            <a:lvl1pPr>
              <a:buNone/>
              <a:defRPr sz="1470" b="1"/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68" name="Text Placeholder 60">
            <a:extLst>
              <a:ext uri="{FF2B5EF4-FFF2-40B4-BE49-F238E27FC236}">
                <a16:creationId xmlns:a16="http://schemas.microsoft.com/office/drawing/2014/main" id="{565C0B22-B5E7-44BB-A17C-7FB5BB5D82B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537130" y="3956225"/>
            <a:ext cx="641839" cy="595630"/>
          </a:xfrm>
        </p:spPr>
        <p:txBody>
          <a:bodyPr>
            <a:noAutofit/>
          </a:bodyPr>
          <a:lstStyle>
            <a:lvl1pPr>
              <a:buNone/>
              <a:defRPr sz="1323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776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_Content 2 column (comparison sli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4159354" y="5500568"/>
            <a:ext cx="135000" cy="336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7208" tIns="33604" rIns="67208" bIns="336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62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89C080-4102-49AE-BDA9-59A4A67E2486}"/>
              </a:ext>
            </a:extLst>
          </p:cNvPr>
          <p:cNvSpPr/>
          <p:nvPr/>
        </p:nvSpPr>
        <p:spPr>
          <a:xfrm>
            <a:off x="4294354" y="5439353"/>
            <a:ext cx="142144" cy="336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762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74" y="512656"/>
            <a:ext cx="4161581" cy="12432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n-US" sz="3528" dirty="0"/>
            </a:lvl1pPr>
          </a:lstStyle>
          <a:p>
            <a:pPr lvl="0">
              <a:lnSpc>
                <a:spcPct val="100000"/>
              </a:lnSpc>
            </a:pPr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6574" y="1615951"/>
            <a:ext cx="2038945" cy="499664"/>
          </a:xfrm>
        </p:spPr>
        <p:txBody>
          <a:bodyPr anchor="b">
            <a:noAutofit/>
          </a:bodyPr>
          <a:lstStyle>
            <a:lvl1pPr marL="0" indent="0">
              <a:buNone/>
              <a:defRPr sz="1029" b="0" cap="all" spc="147" baseline="0">
                <a:solidFill>
                  <a:schemeClr val="tx1"/>
                </a:solidFill>
                <a:latin typeface="+mn-lt"/>
              </a:defRPr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06574" y="2265547"/>
            <a:ext cx="2035918" cy="3281184"/>
          </a:xfrm>
        </p:spPr>
        <p:txBody>
          <a:bodyPr>
            <a:noAutofit/>
          </a:bodyPr>
          <a:lstStyle>
            <a:lvl1pPr>
              <a:defRPr sz="1764"/>
            </a:lvl1pPr>
            <a:lvl2pPr>
              <a:defRPr sz="1176"/>
            </a:lvl2pPr>
            <a:lvl3pPr>
              <a:defRPr sz="1176"/>
            </a:lvl3pPr>
            <a:lvl4pPr>
              <a:defRPr sz="1176"/>
            </a:lvl4pPr>
            <a:lvl5pPr>
              <a:defRPr sz="117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329509" y="1615951"/>
            <a:ext cx="2038647" cy="49966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en-US" sz="1029" b="0" cap="all" spc="147" baseline="0" dirty="0">
                <a:solidFill>
                  <a:schemeClr val="tx1"/>
                </a:solidFill>
              </a:defRPr>
            </a:lvl1pPr>
          </a:lstStyle>
          <a:p>
            <a:pPr marL="168021" lvl="0" indent="-168021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329509" y="2265547"/>
            <a:ext cx="2038646" cy="3281184"/>
          </a:xfrm>
        </p:spPr>
        <p:txBody>
          <a:bodyPr>
            <a:noAutofit/>
          </a:bodyPr>
          <a:lstStyle>
            <a:lvl1pPr>
              <a:defRPr sz="1764"/>
            </a:lvl1pPr>
            <a:lvl2pPr>
              <a:defRPr sz="1176"/>
            </a:lvl2pPr>
            <a:lvl3pPr>
              <a:defRPr sz="1176"/>
            </a:lvl3pPr>
            <a:lvl4pPr>
              <a:defRPr sz="1176"/>
            </a:lvl4pPr>
            <a:lvl5pPr>
              <a:defRPr sz="1176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392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74" y="514081"/>
            <a:ext cx="4158853" cy="124418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6574" y="1972939"/>
            <a:ext cx="4159350" cy="371369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06574" y="6032104"/>
            <a:ext cx="985838" cy="226216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735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r>
              <a:rPr lang="en-US"/>
              <a:t>Tuesday, February 2, 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259682" y="6088658"/>
            <a:ext cx="2392204" cy="11310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735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730824" y="6088658"/>
            <a:ext cx="634603" cy="11310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735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2557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33" r:id="rId3"/>
    <p:sldLayoutId id="2147483687" r:id="rId4"/>
    <p:sldLayoutId id="2147483734" r:id="rId5"/>
    <p:sldLayoutId id="2147483686" r:id="rId6"/>
    <p:sldLayoutId id="2147483696" r:id="rId7"/>
    <p:sldLayoutId id="2147483707" r:id="rId8"/>
    <p:sldLayoutId id="2147483689" r:id="rId9"/>
    <p:sldLayoutId id="2147483697" r:id="rId10"/>
    <p:sldLayoutId id="2147483731" r:id="rId11"/>
    <p:sldLayoutId id="2147483693" r:id="rId12"/>
    <p:sldLayoutId id="2147483685" r:id="rId13"/>
    <p:sldLayoutId id="2147483688" r:id="rId14"/>
    <p:sldLayoutId id="2147483691" r:id="rId15"/>
    <p:sldLayoutId id="2147483692" r:id="rId16"/>
  </p:sldLayoutIdLst>
  <p:hf hdr="0"/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lang="en-US" sz="3528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110000"/>
        </a:lnSpc>
        <a:spcBef>
          <a:spcPts val="735"/>
        </a:spcBef>
        <a:spcAft>
          <a:spcPts val="588"/>
        </a:spcAft>
        <a:buFont typeface="Arial" panose="020B0604020202020204" pitchFamily="34" charset="0"/>
        <a:buChar char="•"/>
        <a:defRPr sz="147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110000"/>
        </a:lnSpc>
        <a:spcBef>
          <a:spcPts val="368"/>
        </a:spcBef>
        <a:spcAft>
          <a:spcPts val="588"/>
        </a:spcAft>
        <a:buFont typeface="Arial" panose="020B0604020202020204" pitchFamily="34" charset="0"/>
        <a:buChar char="•"/>
        <a:defRPr sz="1029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110000"/>
        </a:lnSpc>
        <a:spcBef>
          <a:spcPts val="368"/>
        </a:spcBef>
        <a:spcAft>
          <a:spcPts val="588"/>
        </a:spcAft>
        <a:buFont typeface="Arial" panose="020B0604020202020204" pitchFamily="34" charset="0"/>
        <a:buChar char="•"/>
        <a:defRPr sz="1029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110000"/>
        </a:lnSpc>
        <a:spcBef>
          <a:spcPts val="368"/>
        </a:spcBef>
        <a:spcAft>
          <a:spcPts val="588"/>
        </a:spcAft>
        <a:buFont typeface="Arial" panose="020B0604020202020204" pitchFamily="34" charset="0"/>
        <a:buChar char="•"/>
        <a:defRPr sz="1029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110000"/>
        </a:lnSpc>
        <a:spcBef>
          <a:spcPts val="368"/>
        </a:spcBef>
        <a:spcAft>
          <a:spcPts val="588"/>
        </a:spcAft>
        <a:buFont typeface="Arial" panose="020B0604020202020204" pitchFamily="34" charset="0"/>
        <a:buChar char="•"/>
        <a:defRPr sz="1029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2" pos="1440" userDrawn="1">
          <p15:clr>
            <a:srgbClr val="F26B43"/>
          </p15:clr>
        </p15:guide>
        <p15:guide id="33" orient="horz" pos="2016" userDrawn="1">
          <p15:clr>
            <a:srgbClr val="F26B43"/>
          </p15:clr>
        </p15:guide>
        <p15:guide id="34" pos="130" userDrawn="1">
          <p15:clr>
            <a:srgbClr val="F26B43"/>
          </p15:clr>
        </p15:guide>
        <p15:guide id="35" pos="2750" userDrawn="1">
          <p15:clr>
            <a:srgbClr val="F26B43"/>
          </p15:clr>
        </p15:guide>
        <p15:guide id="36" orient="horz" pos="323" userDrawn="1">
          <p15:clr>
            <a:srgbClr val="F26B43"/>
          </p15:clr>
        </p15:guide>
        <p15:guide id="37" orient="horz" pos="3709" userDrawn="1">
          <p15:clr>
            <a:srgbClr val="F26B43"/>
          </p15:clr>
        </p15:guide>
        <p15:guide id="38" pos="309" userDrawn="1">
          <p15:clr>
            <a:srgbClr val="A4A3A4"/>
          </p15:clr>
        </p15:guide>
        <p15:guide id="39" pos="351" userDrawn="1">
          <p15:clr>
            <a:srgbClr val="A4A3A4"/>
          </p15:clr>
        </p15:guide>
        <p15:guide id="40" pos="530" userDrawn="1">
          <p15:clr>
            <a:srgbClr val="A4A3A4"/>
          </p15:clr>
        </p15:guide>
        <p15:guide id="41" pos="573" userDrawn="1">
          <p15:clr>
            <a:srgbClr val="A4A3A4"/>
          </p15:clr>
        </p15:guide>
        <p15:guide id="42" pos="751" userDrawn="1">
          <p15:clr>
            <a:srgbClr val="A4A3A4"/>
          </p15:clr>
        </p15:guide>
        <p15:guide id="43" pos="794" userDrawn="1">
          <p15:clr>
            <a:srgbClr val="A4A3A4"/>
          </p15:clr>
        </p15:guide>
        <p15:guide id="44" pos="972" userDrawn="1">
          <p15:clr>
            <a:srgbClr val="A4A3A4"/>
          </p15:clr>
        </p15:guide>
        <p15:guide id="45" pos="1015" userDrawn="1">
          <p15:clr>
            <a:srgbClr val="A4A3A4"/>
          </p15:clr>
        </p15:guide>
        <p15:guide id="46" pos="1194" userDrawn="1">
          <p15:clr>
            <a:srgbClr val="A4A3A4"/>
          </p15:clr>
        </p15:guide>
        <p15:guide id="47" pos="1244" userDrawn="1">
          <p15:clr>
            <a:srgbClr val="A4A3A4"/>
          </p15:clr>
        </p15:guide>
        <p15:guide id="48" pos="1414" userDrawn="1">
          <p15:clr>
            <a:srgbClr val="A4A3A4"/>
          </p15:clr>
        </p15:guide>
        <p15:guide id="49" pos="1466" userDrawn="1">
          <p15:clr>
            <a:srgbClr val="A4A3A4"/>
          </p15:clr>
        </p15:guide>
        <p15:guide id="50" pos="1636" userDrawn="1">
          <p15:clr>
            <a:srgbClr val="A4A3A4"/>
          </p15:clr>
        </p15:guide>
        <p15:guide id="51" pos="1686" userDrawn="1">
          <p15:clr>
            <a:srgbClr val="A4A3A4"/>
          </p15:clr>
        </p15:guide>
        <p15:guide id="52" pos="1856" userDrawn="1">
          <p15:clr>
            <a:srgbClr val="A4A3A4"/>
          </p15:clr>
        </p15:guide>
        <p15:guide id="53" pos="1908" userDrawn="1">
          <p15:clr>
            <a:srgbClr val="A4A3A4"/>
          </p15:clr>
        </p15:guide>
        <p15:guide id="54" pos="2078" userDrawn="1">
          <p15:clr>
            <a:srgbClr val="A4A3A4"/>
          </p15:clr>
        </p15:guide>
        <p15:guide id="55" pos="2129" userDrawn="1">
          <p15:clr>
            <a:srgbClr val="A4A3A4"/>
          </p15:clr>
        </p15:guide>
        <p15:guide id="56" pos="2307" userDrawn="1">
          <p15:clr>
            <a:srgbClr val="A4A3A4"/>
          </p15:clr>
        </p15:guide>
        <p15:guide id="57" pos="2350" userDrawn="1">
          <p15:clr>
            <a:srgbClr val="A4A3A4"/>
          </p15:clr>
        </p15:guide>
        <p15:guide id="58" pos="2529" userDrawn="1">
          <p15:clr>
            <a:srgbClr val="A4A3A4"/>
          </p15:clr>
        </p15:guide>
        <p15:guide id="59" pos="2571" userDrawn="1">
          <p15:clr>
            <a:srgbClr val="A4A3A4"/>
          </p15:clr>
        </p15:guide>
        <p15:guide id="60" orient="horz" pos="3583" userDrawn="1">
          <p15:clr>
            <a:srgbClr val="A4A3A4"/>
          </p15:clr>
        </p15:guide>
        <p15:guide id="61" orient="horz" pos="1953" userDrawn="1">
          <p15:clr>
            <a:srgbClr val="A4A3A4"/>
          </p15:clr>
        </p15:guide>
        <p15:guide id="62" orient="horz" pos="2079" userDrawn="1">
          <p15:clr>
            <a:srgbClr val="A4A3A4"/>
          </p15:clr>
        </p15:guide>
        <p15:guide id="63" orient="horz" pos="788" userDrawn="1">
          <p15:clr>
            <a:srgbClr val="A4A3A4"/>
          </p15:clr>
        </p15:guide>
        <p15:guide id="64" orient="horz" pos="895" userDrawn="1">
          <p15:clr>
            <a:srgbClr val="A4A3A4"/>
          </p15:clr>
        </p15:guide>
        <p15:guide id="65" orient="horz" pos="1382" userDrawn="1">
          <p15:clr>
            <a:srgbClr val="A4A3A4"/>
          </p15:clr>
        </p15:guide>
        <p15:guide id="66" orient="horz" pos="1487" userDrawn="1">
          <p15:clr>
            <a:srgbClr val="A4A3A4"/>
          </p15:clr>
        </p15:guide>
        <p15:guide id="67" orient="horz" pos="2545" userDrawn="1">
          <p15:clr>
            <a:srgbClr val="A4A3A4"/>
          </p15:clr>
        </p15:guide>
        <p15:guide id="68" orient="horz" pos="2650" userDrawn="1">
          <p15:clr>
            <a:srgbClr val="A4A3A4"/>
          </p15:clr>
        </p15:guide>
        <p15:guide id="69" orient="horz" pos="3116" userDrawn="1">
          <p15:clr>
            <a:srgbClr val="A4A3A4"/>
          </p15:clr>
        </p15:guide>
        <p15:guide id="70" orient="horz" pos="3244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452C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E938C-9D94-4B05-979A-D39FFC4572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432" y="2043536"/>
            <a:ext cx="4544568" cy="272175"/>
          </a:xfrm>
        </p:spPr>
        <p:txBody>
          <a:bodyPr anchor="b" anchorCtr="0">
            <a:noAutofit/>
          </a:bodyPr>
          <a:lstStyle/>
          <a:p>
            <a:pPr algn="ctr"/>
            <a:r>
              <a:rPr lang="en-US" sz="1960" kern="1400" spc="840" dirty="0"/>
              <a:t>GRADUATE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A11267-FC52-4990-8D98-010AFABA554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7432" y="3768986"/>
            <a:ext cx="4544568" cy="725424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120" spc="420" dirty="0">
                <a:latin typeface="Walbaum Display" panose="02070503090703020303" pitchFamily="18" charset="0"/>
              </a:rPr>
              <a:t>CLOVER PARK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120" spc="420" dirty="0">
                <a:latin typeface="Walbaum Display" panose="02070503090703020303" pitchFamily="18" charset="0"/>
              </a:rPr>
              <a:t>TECHNICAL COLLEGE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120" i="1" dirty="0">
                <a:latin typeface="Walbaum Display" panose="02070503090703020303" pitchFamily="18" charset="0"/>
              </a:rPr>
              <a:t>C l a s s  o f  2 0 2 3</a:t>
            </a:r>
          </a:p>
        </p:txBody>
      </p:sp>
      <p:pic>
        <p:nvPicPr>
          <p:cNvPr id="27" name="Picture Placeholder 23" descr="Text&#10;&#10;Description automatically generated with medium confidence">
            <a:extLst>
              <a:ext uri="{FF2B5EF4-FFF2-40B4-BE49-F238E27FC236}">
                <a16:creationId xmlns:a16="http://schemas.microsoft.com/office/drawing/2014/main" id="{B8612F58-3EBB-82AF-DDC1-2FB7EC7DF52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3100" t="-3082" r="-6579" b="-11228"/>
          <a:stretch/>
        </p:blipFill>
        <p:spPr>
          <a:xfrm>
            <a:off x="1620613" y="558077"/>
            <a:ext cx="1358204" cy="1366492"/>
          </a:xfrm>
          <a:prstGeom prst="rect">
            <a:avLst/>
          </a:prstGeom>
          <a:noFill/>
        </p:spPr>
      </p:pic>
      <p:sp>
        <p:nvSpPr>
          <p:cNvPr id="29" name="Subtitle 2">
            <a:extLst>
              <a:ext uri="{FF2B5EF4-FFF2-40B4-BE49-F238E27FC236}">
                <a16:creationId xmlns:a16="http://schemas.microsoft.com/office/drawing/2014/main" id="{0C252E80-5754-CD70-7DE4-482600E6E1DC}"/>
              </a:ext>
            </a:extLst>
          </p:cNvPr>
          <p:cNvSpPr txBox="1">
            <a:spLocks/>
          </p:cNvSpPr>
          <p:nvPr/>
        </p:nvSpPr>
        <p:spPr>
          <a:xfrm>
            <a:off x="27432" y="4768596"/>
            <a:ext cx="4544568" cy="1450848"/>
          </a:xfrm>
          <a:prstGeom prst="rect">
            <a:avLst/>
          </a:prstGeom>
        </p:spPr>
        <p:txBody>
          <a:bodyPr vert="horz" wrap="square" lIns="0" tIns="0" rIns="0" bIns="0" rtlCol="0">
            <a:normAutofit lnSpcReduction="10000"/>
          </a:bodyPr>
          <a:lstStyle>
            <a:lvl1pPr marL="120015" indent="-120015" algn="l" defTabSz="480060" rtl="0" eaLnBrk="1" latinLnBrk="0" hangingPunct="1">
              <a:lnSpc>
                <a:spcPct val="110000"/>
              </a:lnSpc>
              <a:spcBef>
                <a:spcPts val="525"/>
              </a:spcBef>
              <a:spcAft>
                <a:spcPts val="420"/>
              </a:spcAft>
              <a:buFont typeface="Arial" panose="020B0604020202020204" pitchFamily="34" charset="0"/>
              <a:buNone/>
              <a:defRPr sz="1050" kern="120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60045" indent="-120015" algn="l" defTabSz="480060" rtl="0" eaLnBrk="1" latinLnBrk="0" hangingPunct="1">
              <a:lnSpc>
                <a:spcPct val="110000"/>
              </a:lnSpc>
              <a:spcBef>
                <a:spcPts val="263"/>
              </a:spcBef>
              <a:spcAft>
                <a:spcPts val="420"/>
              </a:spcAft>
              <a:buFont typeface="Arial" panose="020B0604020202020204" pitchFamily="34" charset="0"/>
              <a:buNone/>
              <a:defRPr sz="1050" kern="120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00075" indent="-120015" algn="l" defTabSz="480060" rtl="0" eaLnBrk="1" latinLnBrk="0" hangingPunct="1">
              <a:lnSpc>
                <a:spcPct val="110000"/>
              </a:lnSpc>
              <a:spcBef>
                <a:spcPts val="263"/>
              </a:spcBef>
              <a:spcAft>
                <a:spcPts val="420"/>
              </a:spcAft>
              <a:buFont typeface="Arial" panose="020B0604020202020204" pitchFamily="34" charset="0"/>
              <a:buNone/>
              <a:defRPr sz="1050" kern="120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40105" indent="-120015" algn="l" defTabSz="480060" rtl="0" eaLnBrk="1" latinLnBrk="0" hangingPunct="1">
              <a:lnSpc>
                <a:spcPct val="110000"/>
              </a:lnSpc>
              <a:spcBef>
                <a:spcPts val="263"/>
              </a:spcBef>
              <a:spcAft>
                <a:spcPts val="420"/>
              </a:spcAft>
              <a:buFont typeface="Arial" panose="020B0604020202020204" pitchFamily="34" charset="0"/>
              <a:buNone/>
              <a:defRPr sz="1050" kern="120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80135" indent="-120015" algn="l" defTabSz="480060" rtl="0" eaLnBrk="1" latinLnBrk="0" hangingPunct="1">
              <a:lnSpc>
                <a:spcPct val="110000"/>
              </a:lnSpc>
              <a:spcBef>
                <a:spcPts val="263"/>
              </a:spcBef>
              <a:spcAft>
                <a:spcPts val="420"/>
              </a:spcAft>
              <a:buFont typeface="Arial" panose="020B0604020202020204" pitchFamily="34" charset="0"/>
              <a:buNone/>
              <a:defRPr sz="1050" kern="120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20165" indent="-120015" algn="l" defTabSz="480060" rtl="0" eaLnBrk="1" latinLnBrk="0" hangingPunct="1">
              <a:lnSpc>
                <a:spcPct val="90000"/>
              </a:lnSpc>
              <a:spcBef>
                <a:spcPts val="263"/>
              </a:spcBef>
              <a:buFont typeface="Arial" panose="020B0604020202020204" pitchFamily="34" charset="0"/>
              <a:buChar char="•"/>
              <a:defRPr sz="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60195" indent="-120015" algn="l" defTabSz="480060" rtl="0" eaLnBrk="1" latinLnBrk="0" hangingPunct="1">
              <a:lnSpc>
                <a:spcPct val="90000"/>
              </a:lnSpc>
              <a:spcBef>
                <a:spcPts val="263"/>
              </a:spcBef>
              <a:buFont typeface="Arial" panose="020B0604020202020204" pitchFamily="34" charset="0"/>
              <a:buChar char="•"/>
              <a:defRPr sz="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indent="-120015" algn="l" defTabSz="480060" rtl="0" eaLnBrk="1" latinLnBrk="0" hangingPunct="1">
              <a:lnSpc>
                <a:spcPct val="90000"/>
              </a:lnSpc>
              <a:spcBef>
                <a:spcPts val="263"/>
              </a:spcBef>
              <a:buFont typeface="Arial" panose="020B0604020202020204" pitchFamily="34" charset="0"/>
              <a:buChar char="•"/>
              <a:defRPr sz="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40255" indent="-120015" algn="l" defTabSz="480060" rtl="0" eaLnBrk="1" latinLnBrk="0" hangingPunct="1">
              <a:lnSpc>
                <a:spcPct val="90000"/>
              </a:lnSpc>
              <a:spcBef>
                <a:spcPts val="263"/>
              </a:spcBef>
              <a:buFont typeface="Arial" panose="020B0604020202020204" pitchFamily="34" charset="0"/>
              <a:buChar char="•"/>
              <a:defRPr sz="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120" dirty="0">
                <a:latin typeface="Walbaum Display" panose="02070503090703020303" pitchFamily="18" charset="0"/>
              </a:rPr>
              <a:t>WEDNESDAY, JUNE 7, 2023 AT 6:30 P.M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endParaRPr lang="en-US" sz="1120" dirty="0">
              <a:latin typeface="Walbaum Display" panose="02070503090703020303" pitchFamily="18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120" dirty="0">
                <a:latin typeface="Walbaum Display" panose="02070503090703020303" pitchFamily="18" charset="0"/>
              </a:rPr>
              <a:t>TACOMA DOME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120" dirty="0">
                <a:latin typeface="Walbaum Display" panose="02070503090703020303" pitchFamily="18" charset="0"/>
              </a:rPr>
              <a:t>2727 E D ST | TACOMA, WA 98421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endParaRPr lang="en-US" sz="1120" dirty="0">
              <a:latin typeface="Walbaum Display" panose="02070503090703020303" pitchFamily="18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120" dirty="0">
                <a:latin typeface="Walbaum Display" panose="02070503090703020303" pitchFamily="18" charset="0"/>
              </a:rPr>
              <a:t>PLEASE RSVP TO “NAME”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120" dirty="0">
                <a:latin typeface="Walbaum Display" panose="02070503090703020303" pitchFamily="18" charset="0"/>
              </a:rPr>
              <a:t>email or phone number</a:t>
            </a:r>
            <a:br>
              <a:rPr lang="en-US" sz="1120" dirty="0">
                <a:latin typeface="Walbaum Display" panose="02070503090703020303" pitchFamily="18" charset="0"/>
              </a:rPr>
            </a:br>
            <a:endParaRPr lang="en-US" sz="1120" dirty="0">
              <a:latin typeface="Walbaum Display" panose="02070503090703020303" pitchFamily="18" charset="0"/>
            </a:endParaRP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DACA996A-1314-CA71-AA25-57725E57A371}"/>
              </a:ext>
            </a:extLst>
          </p:cNvPr>
          <p:cNvSpPr txBox="1">
            <a:spLocks/>
          </p:cNvSpPr>
          <p:nvPr/>
        </p:nvSpPr>
        <p:spPr>
          <a:xfrm>
            <a:off x="27432" y="2593969"/>
            <a:ext cx="4544568" cy="7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120015" indent="-120015" algn="l" defTabSz="480060" rtl="0" eaLnBrk="1" latinLnBrk="0" hangingPunct="1">
              <a:lnSpc>
                <a:spcPct val="110000"/>
              </a:lnSpc>
              <a:spcBef>
                <a:spcPts val="525"/>
              </a:spcBef>
              <a:spcAft>
                <a:spcPts val="420"/>
              </a:spcAft>
              <a:buFont typeface="Arial" panose="020B0604020202020204" pitchFamily="34" charset="0"/>
              <a:buNone/>
              <a:defRPr sz="1050" kern="120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60045" indent="-120015" algn="l" defTabSz="480060" rtl="0" eaLnBrk="1" latinLnBrk="0" hangingPunct="1">
              <a:lnSpc>
                <a:spcPct val="110000"/>
              </a:lnSpc>
              <a:spcBef>
                <a:spcPts val="263"/>
              </a:spcBef>
              <a:spcAft>
                <a:spcPts val="420"/>
              </a:spcAft>
              <a:buFont typeface="Arial" panose="020B0604020202020204" pitchFamily="34" charset="0"/>
              <a:buNone/>
              <a:defRPr sz="1050" kern="120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00075" indent="-120015" algn="l" defTabSz="480060" rtl="0" eaLnBrk="1" latinLnBrk="0" hangingPunct="1">
              <a:lnSpc>
                <a:spcPct val="110000"/>
              </a:lnSpc>
              <a:spcBef>
                <a:spcPts val="263"/>
              </a:spcBef>
              <a:spcAft>
                <a:spcPts val="420"/>
              </a:spcAft>
              <a:buFont typeface="Arial" panose="020B0604020202020204" pitchFamily="34" charset="0"/>
              <a:buNone/>
              <a:defRPr sz="1050" kern="120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40105" indent="-120015" algn="l" defTabSz="480060" rtl="0" eaLnBrk="1" latinLnBrk="0" hangingPunct="1">
              <a:lnSpc>
                <a:spcPct val="110000"/>
              </a:lnSpc>
              <a:spcBef>
                <a:spcPts val="263"/>
              </a:spcBef>
              <a:spcAft>
                <a:spcPts val="420"/>
              </a:spcAft>
              <a:buFont typeface="Arial" panose="020B0604020202020204" pitchFamily="34" charset="0"/>
              <a:buNone/>
              <a:defRPr sz="1050" kern="120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80135" indent="-120015" algn="l" defTabSz="480060" rtl="0" eaLnBrk="1" latinLnBrk="0" hangingPunct="1">
              <a:lnSpc>
                <a:spcPct val="110000"/>
              </a:lnSpc>
              <a:spcBef>
                <a:spcPts val="263"/>
              </a:spcBef>
              <a:spcAft>
                <a:spcPts val="420"/>
              </a:spcAft>
              <a:buFont typeface="Arial" panose="020B0604020202020204" pitchFamily="34" charset="0"/>
              <a:buNone/>
              <a:defRPr sz="1050" kern="120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20165" indent="-120015" algn="l" defTabSz="480060" rtl="0" eaLnBrk="1" latinLnBrk="0" hangingPunct="1">
              <a:lnSpc>
                <a:spcPct val="90000"/>
              </a:lnSpc>
              <a:spcBef>
                <a:spcPts val="263"/>
              </a:spcBef>
              <a:buFont typeface="Arial" panose="020B0604020202020204" pitchFamily="34" charset="0"/>
              <a:buChar char="•"/>
              <a:defRPr sz="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60195" indent="-120015" algn="l" defTabSz="480060" rtl="0" eaLnBrk="1" latinLnBrk="0" hangingPunct="1">
              <a:lnSpc>
                <a:spcPct val="90000"/>
              </a:lnSpc>
              <a:spcBef>
                <a:spcPts val="263"/>
              </a:spcBef>
              <a:buFont typeface="Arial" panose="020B0604020202020204" pitchFamily="34" charset="0"/>
              <a:buChar char="•"/>
              <a:defRPr sz="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indent="-120015" algn="l" defTabSz="480060" rtl="0" eaLnBrk="1" latinLnBrk="0" hangingPunct="1">
              <a:lnSpc>
                <a:spcPct val="90000"/>
              </a:lnSpc>
              <a:spcBef>
                <a:spcPts val="263"/>
              </a:spcBef>
              <a:buFont typeface="Arial" panose="020B0604020202020204" pitchFamily="34" charset="0"/>
              <a:buChar char="•"/>
              <a:defRPr sz="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40255" indent="-120015" algn="l" defTabSz="480060" rtl="0" eaLnBrk="1" latinLnBrk="0" hangingPunct="1">
              <a:lnSpc>
                <a:spcPct val="90000"/>
              </a:lnSpc>
              <a:spcBef>
                <a:spcPts val="263"/>
              </a:spcBef>
              <a:buFont typeface="Arial" panose="020B0604020202020204" pitchFamily="34" charset="0"/>
              <a:buChar char="•"/>
              <a:defRPr sz="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n-US" sz="4480" dirty="0">
                <a:latin typeface="Edwardian Script ITC" panose="030303020407070D0804" pitchFamily="66" charset="77"/>
              </a:rPr>
              <a:t>Student Name</a:t>
            </a:r>
            <a:endParaRPr lang="en-US" sz="4480" i="1" dirty="0">
              <a:latin typeface="Edwardian Script ITC" panose="030303020407070D0804" pitchFamily="66" charset="77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9BE3D6C-3AE1-C5C2-8B4C-7EABF3FC0FB0}"/>
              </a:ext>
            </a:extLst>
          </p:cNvPr>
          <p:cNvCxnSpPr>
            <a:cxnSpLocks/>
          </p:cNvCxnSpPr>
          <p:nvPr/>
        </p:nvCxnSpPr>
        <p:spPr>
          <a:xfrm flipV="1">
            <a:off x="1005057" y="4443929"/>
            <a:ext cx="2549379" cy="145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2E171CE7-0080-EA08-83CB-053946A3B360}"/>
              </a:ext>
            </a:extLst>
          </p:cNvPr>
          <p:cNvCxnSpPr>
            <a:cxnSpLocks/>
          </p:cNvCxnSpPr>
          <p:nvPr/>
        </p:nvCxnSpPr>
        <p:spPr>
          <a:xfrm flipV="1">
            <a:off x="1005057" y="3656139"/>
            <a:ext cx="2549379" cy="145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814286"/>
      </p:ext>
    </p:extLst>
  </p:cSld>
  <p:clrMapOvr>
    <a:masterClrMapping/>
  </p:clrMapOvr>
</p:sld>
</file>

<file path=ppt/theme/theme1.xml><?xml version="1.0" encoding="utf-8"?>
<a:theme xmlns:a="http://schemas.openxmlformats.org/drawingml/2006/main" name="3DFloatVTI">
  <a:themeElements>
    <a:clrScheme name="Float">
      <a:dk1>
        <a:sysClr val="windowText" lastClr="000000"/>
      </a:dk1>
      <a:lt1>
        <a:sysClr val="window" lastClr="FFFFFF"/>
      </a:lt1>
      <a:dk2>
        <a:srgbClr val="1B192E"/>
      </a:dk2>
      <a:lt2>
        <a:srgbClr val="EAE5EB"/>
      </a:lt2>
      <a:accent1>
        <a:srgbClr val="13BE89"/>
      </a:accent1>
      <a:accent2>
        <a:srgbClr val="12B1BF"/>
      </a:accent2>
      <a:accent3>
        <a:srgbClr val="D40AA8"/>
      </a:accent3>
      <a:accent4>
        <a:srgbClr val="B86E62"/>
      </a:accent4>
      <a:accent5>
        <a:srgbClr val="A3A3C1"/>
      </a:accent5>
      <a:accent6>
        <a:srgbClr val="37335B"/>
      </a:accent6>
      <a:hlink>
        <a:srgbClr val="0066FF"/>
      </a:hlink>
      <a:folHlink>
        <a:srgbClr val="666699"/>
      </a:folHlink>
    </a:clrScheme>
    <a:fontScheme name="Float">
      <a:majorFont>
        <a:latin typeface="Walbaum Display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DFloatVTI" id="{F59BA300-ED19-4B39-9AE3-7882B1DE8B78}" vid="{0FEC63E3-719F-4F50-9F1E-5B8BAF39109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2a266b9fa9a230c5a512669d8b298c3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ddc33fff6b14141ee5c74a0d29ea6a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DF76BC85-9361-4044-951E-1D698143E54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A163FB7-958F-4794-B3EE-EC8933868F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F128D9D-8887-4AE7-BD39-EBCD268E911A}">
  <ds:schemaRefs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71af3243-3dd4-4a8d-8c0d-dd76da1f02a5"/>
    <ds:schemaRef ds:uri="http://purl.org/dc/dcmitype/"/>
    <ds:schemaRef ds:uri="http://schemas.microsoft.com/sharepoint/v3"/>
    <ds:schemaRef ds:uri="230e9df3-be65-4c73-a93b-d1236ebd677e"/>
    <ds:schemaRef ds:uri="http://purl.org/dc/terms/"/>
    <ds:schemaRef ds:uri="http://purl.org/dc/elements/1.1/"/>
    <ds:schemaRef ds:uri="http://schemas.microsoft.com/office/2006/metadata/properties"/>
    <ds:schemaRef ds:uri="16c05727-aa75-4e4a-9b5f-8a80a1165891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TM33713516</Template>
  <TotalTime>0</TotalTime>
  <Words>52</Words>
  <Application>Microsoft Macintosh PowerPoint</Application>
  <PresentationFormat>Custom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Edwardian Script ITC</vt:lpstr>
      <vt:lpstr>Gill Sans MT</vt:lpstr>
      <vt:lpstr>Walbaum Display</vt:lpstr>
      <vt:lpstr>3DFloatVTI</vt:lpstr>
      <vt:lpstr>GRADUATE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2021-01-28T12:59:42Z</dcterms:created>
  <dcterms:modified xsi:type="dcterms:W3CDTF">2023-05-03T16:37:40Z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