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4572000" cy="6400800"/>
  <p:notesSz cx="6858000" cy="9144000"/>
  <p:defaultTextStyle>
    <a:defPPr>
      <a:defRPr lang="en-US"/>
    </a:defPPr>
    <a:lvl1pPr marL="0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1pPr>
    <a:lvl2pPr marL="263347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2pPr>
    <a:lvl3pPr marL="526694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3pPr>
    <a:lvl4pPr marL="790042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4pPr>
    <a:lvl5pPr marL="1053389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5pPr>
    <a:lvl6pPr marL="1316736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6pPr>
    <a:lvl7pPr marL="1580083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7pPr>
    <a:lvl8pPr marL="1843430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8pPr>
    <a:lvl9pPr marL="2106778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440" userDrawn="1">
          <p15:clr>
            <a:srgbClr val="F26B43"/>
          </p15:clr>
        </p15:guide>
        <p15:guide id="3" orient="horz" pos="20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2C6A"/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3741" autoAdjust="0"/>
  </p:normalViewPr>
  <p:slideViewPr>
    <p:cSldViewPr snapToGrid="0">
      <p:cViewPr varScale="1">
        <p:scale>
          <a:sx n="128" d="100"/>
          <a:sy n="128" d="100"/>
        </p:scale>
        <p:origin x="2536" y="176"/>
      </p:cViewPr>
      <p:guideLst>
        <p:guide pos="1440"/>
        <p:guide orient="horz" pos="2016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911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llalobos, Rommel" userId="16523af9-6376-4037-8f98-045f73a4ec84" providerId="ADAL" clId="{74AB3187-8546-C345-8E00-70105832104C}"/>
    <pc:docChg chg="modSld">
      <pc:chgData name="Villalobos, Rommel" userId="16523af9-6376-4037-8f98-045f73a4ec84" providerId="ADAL" clId="{74AB3187-8546-C345-8E00-70105832104C}" dt="2023-05-03T16:37:31.411" v="2" actId="20577"/>
      <pc:docMkLst>
        <pc:docMk/>
      </pc:docMkLst>
      <pc:sldChg chg="modSp mod">
        <pc:chgData name="Villalobos, Rommel" userId="16523af9-6376-4037-8f98-045f73a4ec84" providerId="ADAL" clId="{74AB3187-8546-C345-8E00-70105832104C}" dt="2023-05-03T16:37:31.411" v="2" actId="20577"/>
        <pc:sldMkLst>
          <pc:docMk/>
          <pc:sldMk cId="752814286" sldId="257"/>
        </pc:sldMkLst>
        <pc:spChg chg="mod">
          <ac:chgData name="Villalobos, Rommel" userId="16523af9-6376-4037-8f98-045f73a4ec84" providerId="ADAL" clId="{74AB3187-8546-C345-8E00-70105832104C}" dt="2023-05-03T16:37:31.411" v="2" actId="20577"/>
          <ac:spMkLst>
            <pc:docMk/>
            <pc:sldMk cId="752814286" sldId="257"/>
            <ac:spMk id="29" creationId="{0C252E80-5754-CD70-7DE4-482600E6E1D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F2C1D-F243-42AB-ADF2-E7CB4E04900E}" type="datetimeFigureOut">
              <a:rPr lang="en-US" smtClean="0"/>
              <a:t>5/3/23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CDBB5-5B4A-4483-935D-A7393518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E34E-5667-4A32-A6BA-10C7A552BC63}" type="datetimeFigureOut">
              <a:rPr lang="en-US" smtClean="0"/>
              <a:t>5/3/23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143000"/>
            <a:ext cx="2203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CE34D-CFF1-4FFE-815B-D050E7ED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6694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1pPr>
    <a:lvl2pPr marL="263347" algn="l" defTabSz="526694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2pPr>
    <a:lvl3pPr marL="526694" algn="l" defTabSz="526694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3pPr>
    <a:lvl4pPr marL="790042" algn="l" defTabSz="526694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4pPr>
    <a:lvl5pPr marL="1053389" algn="l" defTabSz="526694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5pPr>
    <a:lvl6pPr marL="1316736" algn="l" defTabSz="526694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6pPr>
    <a:lvl7pPr marL="1580083" algn="l" defTabSz="526694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7pPr>
    <a:lvl8pPr marL="1843430" algn="l" defTabSz="526694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8pPr>
    <a:lvl9pPr marL="2106778" algn="l" defTabSz="526694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7275" y="1143000"/>
            <a:ext cx="22034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99780" y="981448"/>
            <a:ext cx="1337071" cy="2225905"/>
          </a:xfrm>
        </p:spPr>
        <p:txBody>
          <a:bodyPr anchor="b" anchorCtr="0">
            <a:noAutofit/>
          </a:bodyPr>
          <a:lstStyle/>
          <a:p>
            <a:r>
              <a:rPr lang="en-US" sz="3528" dirty="0"/>
              <a:t>3DFloat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794635" cy="6400800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2999780" y="415587"/>
            <a:ext cx="135000" cy="336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208" tIns="33604" rIns="67208" bIns="33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62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3906810" y="5342031"/>
            <a:ext cx="623281" cy="236803"/>
            <a:chOff x="10478914" y="1506691"/>
            <a:chExt cx="667802" cy="63147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999780" y="3330787"/>
            <a:ext cx="1337071" cy="1616499"/>
          </a:xfrm>
        </p:spPr>
        <p:txBody>
          <a:bodyPr>
            <a:noAutofit/>
          </a:bodyPr>
          <a:lstStyle>
            <a:lvl1pPr>
              <a:buNone/>
              <a:defRPr sz="1470"/>
            </a:lvl1pPr>
            <a:lvl2pPr>
              <a:buNone/>
              <a:defRPr sz="1470"/>
            </a:lvl2pPr>
            <a:lvl3pPr>
              <a:buNone/>
              <a:defRPr sz="1470"/>
            </a:lvl3pPr>
            <a:lvl4pPr>
              <a:buNone/>
              <a:defRPr sz="1470"/>
            </a:lvl4pPr>
            <a:lvl5pPr>
              <a:buNone/>
              <a:defRPr sz="147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725" y="4910237"/>
            <a:ext cx="742501" cy="1272988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762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762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3761604" y="512424"/>
            <a:ext cx="1008000" cy="473605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208" tIns="33604" rIns="67208" bIns="33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62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4068504" y="483785"/>
            <a:ext cx="202500" cy="1008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208" tIns="33604" rIns="67208" bIns="33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62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675301" y="2307998"/>
            <a:ext cx="135000" cy="336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208" tIns="33604" rIns="67208" bIns="33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62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74" y="512656"/>
            <a:ext cx="4161581" cy="12432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3528" dirty="0"/>
            </a:lvl1pPr>
          </a:lstStyle>
          <a:p>
            <a:pPr lvl="0">
              <a:lnSpc>
                <a:spcPct val="100000"/>
              </a:lnSpc>
            </a:pPr>
            <a:r>
              <a:rPr lang="en-US" dirty="0"/>
              <a:t>Click to edit Master title style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74" y="1615951"/>
            <a:ext cx="1336476" cy="499664"/>
          </a:xfrm>
        </p:spPr>
        <p:txBody>
          <a:bodyPr anchor="b">
            <a:noAutofit/>
          </a:bodyPr>
          <a:lstStyle>
            <a:lvl1pPr marL="0" indent="0">
              <a:buNone/>
              <a:defRPr sz="1470" b="0" cap="all" spc="147" baseline="0">
                <a:solidFill>
                  <a:schemeClr val="tx1"/>
                </a:solidFill>
                <a:latin typeface="+mn-lt"/>
              </a:defRPr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9803" y="2270153"/>
            <a:ext cx="1336476" cy="3281184"/>
          </a:xfrm>
        </p:spPr>
        <p:txBody>
          <a:bodyPr>
            <a:noAutofit/>
          </a:bodyPr>
          <a:lstStyle>
            <a:lvl1pPr>
              <a:defRPr sz="1323"/>
            </a:lvl1pPr>
            <a:lvl2pPr>
              <a:defRPr sz="1323"/>
            </a:lvl2pPr>
            <a:lvl3pPr>
              <a:defRPr sz="1323"/>
            </a:lvl3pPr>
            <a:lvl4pPr>
              <a:defRPr sz="1323"/>
            </a:lvl4pPr>
            <a:lvl5pPr>
              <a:defRPr sz="132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28090" y="1615951"/>
            <a:ext cx="1337310" cy="49966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1470" b="0" cap="all" spc="147" baseline="0" dirty="0">
                <a:solidFill>
                  <a:schemeClr val="tx1"/>
                </a:solidFill>
              </a:defRPr>
            </a:lvl1pPr>
          </a:lstStyle>
          <a:p>
            <a:pPr marL="168021" lvl="0" indent="-168021"/>
            <a:r>
              <a:rPr lang="en-US" dirty="0"/>
              <a:t>Click to edit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28090" y="2265547"/>
            <a:ext cx="1315783" cy="3281184"/>
          </a:xfrm>
        </p:spPr>
        <p:txBody>
          <a:bodyPr>
            <a:noAutofit/>
          </a:bodyPr>
          <a:lstStyle>
            <a:lvl1pPr>
              <a:defRPr sz="1250"/>
            </a:lvl1pPr>
            <a:lvl2pPr>
              <a:defRPr sz="1250"/>
            </a:lvl2pPr>
            <a:lvl3pPr>
              <a:defRPr sz="1250"/>
            </a:lvl3pPr>
            <a:lvl4pPr>
              <a:defRPr sz="1250"/>
            </a:lvl4pPr>
            <a:lvl5pPr>
              <a:defRPr sz="12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3052372" y="1615951"/>
            <a:ext cx="1337310" cy="49966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1470" b="0" cap="all" spc="147" baseline="0" dirty="0">
                <a:solidFill>
                  <a:schemeClr val="tx1"/>
                </a:solidFill>
              </a:defRPr>
            </a:lvl1pPr>
          </a:lstStyle>
          <a:p>
            <a:pPr marL="168021" lvl="0" indent="-168021"/>
            <a:r>
              <a:rPr lang="en-US" dirty="0"/>
              <a:t>Click to EDIT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052372" y="2265547"/>
            <a:ext cx="1315783" cy="3281184"/>
          </a:xfrm>
        </p:spPr>
        <p:txBody>
          <a:bodyPr>
            <a:noAutofit/>
          </a:bodyPr>
          <a:lstStyle>
            <a:lvl1pPr>
              <a:defRPr sz="1250"/>
            </a:lvl1pPr>
            <a:lvl2pPr>
              <a:defRPr sz="1250"/>
            </a:lvl2pPr>
            <a:lvl3pPr>
              <a:defRPr sz="1250"/>
            </a:lvl3pPr>
            <a:lvl4pPr>
              <a:defRPr sz="1250"/>
            </a:lvl4pPr>
            <a:lvl5pPr>
              <a:defRPr sz="12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74" y="4207935"/>
            <a:ext cx="1687711" cy="1458762"/>
          </a:xfrm>
        </p:spPr>
        <p:txBody>
          <a:bodyPr wrap="square" anchor="t" anchorCtr="0">
            <a:noAutofit/>
          </a:bodyPr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3524707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973405" y="4207934"/>
            <a:ext cx="2333029" cy="1459443"/>
          </a:xfrm>
        </p:spPr>
        <p:txBody>
          <a:bodyPr>
            <a:noAutofit/>
          </a:bodyPr>
          <a:lstStyle>
            <a:lvl1pPr marL="0" indent="0">
              <a:buNone/>
              <a:defRPr sz="1470"/>
            </a:lvl1pPr>
            <a:lvl2pPr>
              <a:buNone/>
              <a:defRPr sz="1397"/>
            </a:lvl2pPr>
            <a:lvl3pPr>
              <a:buNone/>
              <a:defRPr sz="1397"/>
            </a:lvl3pPr>
            <a:lvl4pPr>
              <a:buNone/>
              <a:defRPr sz="1397"/>
            </a:lvl4pPr>
            <a:lvl5pPr>
              <a:buNone/>
              <a:defRPr sz="1397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459665" y="3595410"/>
            <a:ext cx="135000" cy="336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208" tIns="33604" rIns="67208" bIns="33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62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574" y="512657"/>
            <a:ext cx="2038945" cy="2787152"/>
          </a:xfrm>
        </p:spPr>
        <p:txBody>
          <a:bodyPr anchor="b" anchorCtr="0">
            <a:noAutofit/>
          </a:bodyPr>
          <a:lstStyle/>
          <a:p>
            <a:endParaRPr lang="en-US" dirty="0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574" y="3572436"/>
            <a:ext cx="2038945" cy="2114202"/>
          </a:xfrm>
        </p:spPr>
        <p:txBody>
          <a:bodyPr>
            <a:noAutofit/>
          </a:bodyPr>
          <a:lstStyle>
            <a:lvl1pPr>
              <a:buNone/>
              <a:defRPr sz="1764"/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458593" y="512064"/>
            <a:ext cx="1906524" cy="2688336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458593" y="3200400"/>
            <a:ext cx="1906524" cy="2688336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185505" y="117041"/>
            <a:ext cx="526761" cy="1078598"/>
            <a:chOff x="11161347" y="125399"/>
            <a:chExt cx="1404698" cy="115564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762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762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22763" y="5236366"/>
            <a:ext cx="250426" cy="589376"/>
            <a:chOff x="10478914" y="1506691"/>
            <a:chExt cx="667802" cy="63147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988942" y="5065397"/>
            <a:ext cx="405000" cy="1008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208" tIns="33604" rIns="67208" bIns="33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62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9682" y="363852"/>
            <a:ext cx="3105745" cy="2757678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47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681" y="3301154"/>
            <a:ext cx="3105746" cy="238548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764">
                <a:solidFill>
                  <a:schemeClr val="tx1">
                    <a:alpha val="80000"/>
                  </a:schemeClr>
                </a:solidFill>
              </a:defRPr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-71833" y="802336"/>
            <a:ext cx="1008000" cy="473605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208" tIns="33604" rIns="67208" bIns="33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62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235067" y="773697"/>
            <a:ext cx="202500" cy="1008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208" tIns="33604" rIns="67208" bIns="33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62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675301" y="2307998"/>
            <a:ext cx="135000" cy="336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208" tIns="33604" rIns="67208" bIns="33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62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498732" y="4222755"/>
            <a:ext cx="742501" cy="1272988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762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762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4151199" y="311150"/>
            <a:ext cx="135000" cy="336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208" tIns="33604" rIns="67208" bIns="33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62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124420" y="5159651"/>
            <a:ext cx="236803" cy="62328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74" y="512656"/>
            <a:ext cx="4158853" cy="1243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6574" y="1957364"/>
            <a:ext cx="2038350" cy="372927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7076" y="1957364"/>
            <a:ext cx="2038350" cy="372927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1856113" y="4771070"/>
            <a:ext cx="473605" cy="124656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74" y="512658"/>
            <a:ext cx="4158853" cy="91922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0916" y="1633390"/>
            <a:ext cx="2754511" cy="4053248"/>
          </a:xfrm>
        </p:spPr>
        <p:txBody>
          <a:bodyPr>
            <a:noAutofit/>
          </a:bodyPr>
          <a:lstStyle>
            <a:lvl1pPr>
              <a:defRPr sz="1176"/>
            </a:lvl1pPr>
            <a:lvl2pPr>
              <a:defRPr sz="1176"/>
            </a:lvl2pPr>
            <a:lvl3pPr>
              <a:defRPr sz="1176"/>
            </a:lvl3pPr>
            <a:lvl4pPr>
              <a:defRPr sz="1176"/>
            </a:lvl4pPr>
            <a:lvl5pPr>
              <a:defRPr sz="1176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6574" y="1633390"/>
            <a:ext cx="1337072" cy="4053248"/>
          </a:xfrm>
        </p:spPr>
        <p:txBody>
          <a:bodyPr>
            <a:noAutofit/>
          </a:bodyPr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575" y="512658"/>
            <a:ext cx="1337071" cy="1864664"/>
          </a:xfrm>
        </p:spPr>
        <p:txBody>
          <a:bodyPr wrap="square" anchor="b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6574" y="2498820"/>
            <a:ext cx="1337072" cy="3187818"/>
          </a:xfrm>
        </p:spPr>
        <p:txBody>
          <a:bodyPr anchor="t" anchorCtr="0">
            <a:noAutofit/>
          </a:bodyPr>
          <a:lstStyle>
            <a:lvl1pPr>
              <a:buNone/>
              <a:defRPr/>
            </a:lvl1pPr>
          </a:lstStyle>
          <a:p>
            <a:pPr>
              <a:lnSpc>
                <a:spcPct val="120000"/>
              </a:lnSpc>
            </a:pPr>
            <a:r>
              <a:rPr lang="en-US" sz="1176" dirty="0"/>
              <a:t>Click to add text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953348" y="1490320"/>
            <a:ext cx="1293209" cy="3218655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44466" y="556633"/>
            <a:ext cx="848916" cy="2112858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409354" y="3103085"/>
            <a:ext cx="1101329" cy="2741084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2455783" y="793489"/>
            <a:ext cx="135000" cy="336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208" tIns="33604" rIns="67208" bIns="33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62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100861" y="5311608"/>
            <a:ext cx="250426" cy="589376"/>
            <a:chOff x="3409557" y="4940429"/>
            <a:chExt cx="667802" cy="63147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74" y="4206721"/>
            <a:ext cx="1687711" cy="1458762"/>
          </a:xfrm>
        </p:spPr>
        <p:txBody>
          <a:bodyPr wrap="square" anchor="t" anchorCtr="0">
            <a:noAutofit/>
          </a:bodyPr>
          <a:lstStyle/>
          <a:p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145286" cy="3524707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45286" y="0"/>
            <a:ext cx="1145286" cy="3524707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81428" y="0"/>
            <a:ext cx="1145286" cy="3524707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426714" y="0"/>
            <a:ext cx="1145286" cy="3524707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973405" y="4207934"/>
            <a:ext cx="2333029" cy="1459443"/>
          </a:xfrm>
        </p:spPr>
        <p:txBody>
          <a:bodyPr>
            <a:noAutofit/>
          </a:bodyPr>
          <a:lstStyle>
            <a:lvl1pPr marL="168021" indent="-168021">
              <a:lnSpc>
                <a:spcPct val="100000"/>
              </a:lnSpc>
              <a:buFont typeface="Arial" panose="020B0604020202020204" pitchFamily="34" charset="0"/>
              <a:buChar char="•"/>
              <a:defRPr sz="1470"/>
            </a:lvl1pPr>
            <a:lvl2pPr>
              <a:buNone/>
              <a:defRPr sz="1397"/>
            </a:lvl2pPr>
            <a:lvl3pPr>
              <a:buNone/>
              <a:defRPr sz="1397"/>
            </a:lvl3pPr>
            <a:lvl4pPr>
              <a:buNone/>
              <a:defRPr sz="1397"/>
            </a:lvl4pPr>
            <a:lvl5pPr>
              <a:buNone/>
              <a:defRPr sz="1397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6400800"/>
          </a:xfrm>
          <a:solidFill>
            <a:schemeClr val="accent5"/>
          </a:solidFill>
        </p:spPr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388815"/>
            <a:ext cx="4572000" cy="1011986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2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2"/>
            <a:ext cx="3375000" cy="6400799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2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574" y="512657"/>
            <a:ext cx="2038945" cy="2787152"/>
          </a:xfrm>
        </p:spPr>
        <p:txBody>
          <a:bodyPr anchor="b" anchorCtr="0">
            <a:noAutofit/>
          </a:bodyPr>
          <a:lstStyle>
            <a:lvl1pPr>
              <a:defRPr sz="4704"/>
            </a:lvl1pPr>
          </a:lstStyle>
          <a:p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574" y="3562276"/>
            <a:ext cx="2038945" cy="2114202"/>
          </a:xfrm>
        </p:spPr>
        <p:txBody>
          <a:bodyPr>
            <a:noAutofit/>
          </a:bodyPr>
          <a:lstStyle>
            <a:lvl1pPr>
              <a:buNone/>
              <a:defRPr sz="1764"/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64008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0130"/>
            <a:ext cx="2490107" cy="3080671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>
            <a:noAutofit/>
          </a:bodyPr>
          <a:lstStyle>
            <a:lvl1pPr marL="403250" indent="0">
              <a:lnSpc>
                <a:spcPct val="200000"/>
              </a:lnSpc>
              <a:buNone/>
              <a:defRPr/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2490107" cy="3299808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anchor="b" anchorCtr="0">
            <a:noAutofit/>
          </a:bodyPr>
          <a:lstStyle>
            <a:lvl1pPr marL="403250">
              <a:spcAft>
                <a:spcPts val="882"/>
              </a:spcAft>
              <a:defRPr sz="4704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hart Ta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230250" y="4979099"/>
            <a:ext cx="254301" cy="924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762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762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74" y="512656"/>
            <a:ext cx="4159350" cy="12432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74" y="1972321"/>
            <a:ext cx="4158853" cy="3714316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74" y="512657"/>
            <a:ext cx="1337310" cy="3158914"/>
          </a:xfrm>
        </p:spPr>
        <p:txBody>
          <a:bodyPr wrap="square" anchor="b" anchorCtr="0">
            <a:noAutofit/>
          </a:bodyPr>
          <a:lstStyle>
            <a:lvl1pPr>
              <a:defRPr sz="2940"/>
            </a:lvl1pPr>
          </a:lstStyle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058309" y="3867223"/>
            <a:ext cx="275346" cy="709806"/>
            <a:chOff x="5243759" y="1363788"/>
            <a:chExt cx="734257" cy="76050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2125793" y="4721742"/>
            <a:ext cx="405000" cy="1008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208" tIns="33604" rIns="67208" bIns="33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62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06574" y="3824184"/>
            <a:ext cx="1337071" cy="2194347"/>
          </a:xfrm>
        </p:spPr>
        <p:txBody>
          <a:bodyPr>
            <a:noAutofit/>
          </a:bodyPr>
          <a:lstStyle>
            <a:lvl1pPr>
              <a:buNone/>
              <a:defRPr sz="1764"/>
            </a:lvl1pPr>
            <a:lvl2pPr>
              <a:defRPr sz="1470"/>
            </a:lvl2pPr>
            <a:lvl3pPr>
              <a:defRPr sz="1470"/>
            </a:lvl3pPr>
            <a:lvl4pPr>
              <a:defRPr sz="1470"/>
            </a:lvl4pPr>
            <a:lvl5pPr>
              <a:defRPr sz="147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75928" y="612857"/>
            <a:ext cx="1924646" cy="4790229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388815"/>
            <a:ext cx="4572000" cy="1011986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762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3858291" y="711768"/>
            <a:ext cx="405000" cy="1008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208" tIns="33604" rIns="67208" bIns="33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62"/>
          </a:p>
        </p:txBody>
      </p:sp>
      <p:sp>
        <p:nvSpPr>
          <p:cNvPr id="40" name="Title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5740" y="512065"/>
            <a:ext cx="3105745" cy="1169505"/>
          </a:xfrm>
        </p:spPr>
        <p:txBody>
          <a:bodyPr>
            <a:noAutofit/>
          </a:bodyPr>
          <a:lstStyle/>
          <a:p>
            <a:r>
              <a:rPr lang="en-US" dirty="0"/>
              <a:t>Team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75212" y="4217684"/>
            <a:ext cx="742501" cy="1272988"/>
            <a:chOff x="4879602" y="3781429"/>
            <a:chExt cx="1980001" cy="1363916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762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762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62"/>
            </a:p>
          </p:txBody>
        </p:sp>
      </p:grpSp>
      <p:sp>
        <p:nvSpPr>
          <p:cNvPr id="56" name="Picture Placeholder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4623" y="1858009"/>
            <a:ext cx="634365" cy="1339901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39395" y="1858009"/>
            <a:ext cx="634365" cy="1339901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58" name="Picture Placeholder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498241" y="1860499"/>
            <a:ext cx="634365" cy="1339901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59" name="Picture Placeholder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557088" y="1858009"/>
            <a:ext cx="634365" cy="1339901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4813" y="3529330"/>
            <a:ext cx="641747" cy="341376"/>
          </a:xfrm>
        </p:spPr>
        <p:txBody>
          <a:bodyPr>
            <a:noAutofit/>
          </a:bodyPr>
          <a:lstStyle>
            <a:lvl1pPr>
              <a:buNone/>
              <a:defRPr sz="147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4526" y="3950752"/>
            <a:ext cx="641839" cy="595630"/>
          </a:xfrm>
        </p:spPr>
        <p:txBody>
          <a:bodyPr>
            <a:noAutofit/>
          </a:bodyPr>
          <a:lstStyle>
            <a:lvl1pPr>
              <a:buNone/>
              <a:defRPr sz="1323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39682" y="3529330"/>
            <a:ext cx="641747" cy="341376"/>
          </a:xfrm>
        </p:spPr>
        <p:txBody>
          <a:bodyPr>
            <a:noAutofit/>
          </a:bodyPr>
          <a:lstStyle>
            <a:lvl1pPr>
              <a:buNone/>
              <a:defRPr sz="147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39395" y="3950752"/>
            <a:ext cx="641839" cy="595630"/>
          </a:xfrm>
        </p:spPr>
        <p:txBody>
          <a:bodyPr>
            <a:noAutofit/>
          </a:bodyPr>
          <a:lstStyle>
            <a:lvl1pPr>
              <a:buNone/>
              <a:defRPr sz="1323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7" name="Text Placeholder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98529" y="3529330"/>
            <a:ext cx="641747" cy="341376"/>
          </a:xfrm>
        </p:spPr>
        <p:txBody>
          <a:bodyPr>
            <a:noAutofit/>
          </a:bodyPr>
          <a:lstStyle>
            <a:lvl1pPr>
              <a:buNone/>
              <a:defRPr sz="147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498242" y="3950752"/>
            <a:ext cx="641839" cy="595630"/>
          </a:xfrm>
        </p:spPr>
        <p:txBody>
          <a:bodyPr>
            <a:noAutofit/>
          </a:bodyPr>
          <a:lstStyle>
            <a:lvl1pPr>
              <a:buNone/>
              <a:defRPr sz="1323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9" name="Text Placeholder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537417" y="3534803"/>
            <a:ext cx="641747" cy="341376"/>
          </a:xfrm>
        </p:spPr>
        <p:txBody>
          <a:bodyPr>
            <a:noAutofit/>
          </a:bodyPr>
          <a:lstStyle>
            <a:lvl1pPr>
              <a:buNone/>
              <a:defRPr sz="147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37130" y="3956225"/>
            <a:ext cx="641839" cy="595630"/>
          </a:xfrm>
        </p:spPr>
        <p:txBody>
          <a:bodyPr>
            <a:noAutofit/>
          </a:bodyPr>
          <a:lstStyle>
            <a:lvl1pPr>
              <a:buNone/>
              <a:defRPr sz="1323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4159354" y="5500568"/>
            <a:ext cx="135000" cy="336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208" tIns="33604" rIns="67208" bIns="336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62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4294354" y="5439353"/>
            <a:ext cx="142144" cy="336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762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74" y="512656"/>
            <a:ext cx="4161581" cy="12432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3528" dirty="0"/>
            </a:lvl1pPr>
          </a:lstStyle>
          <a:p>
            <a:pPr lvl="0">
              <a:lnSpc>
                <a:spcPct val="100000"/>
              </a:lnSpc>
            </a:pPr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74" y="1615951"/>
            <a:ext cx="2038945" cy="499664"/>
          </a:xfrm>
        </p:spPr>
        <p:txBody>
          <a:bodyPr anchor="b">
            <a:noAutofit/>
          </a:bodyPr>
          <a:lstStyle>
            <a:lvl1pPr marL="0" indent="0">
              <a:buNone/>
              <a:defRPr sz="1029" b="0" cap="all" spc="147" baseline="0">
                <a:solidFill>
                  <a:schemeClr val="tx1"/>
                </a:solidFill>
                <a:latin typeface="+mn-lt"/>
              </a:defRPr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6574" y="2265547"/>
            <a:ext cx="2035918" cy="3281184"/>
          </a:xfrm>
        </p:spPr>
        <p:txBody>
          <a:bodyPr>
            <a:noAutofit/>
          </a:bodyPr>
          <a:lstStyle>
            <a:lvl1pPr>
              <a:defRPr sz="1764"/>
            </a:lvl1pPr>
            <a:lvl2pPr>
              <a:defRPr sz="1176"/>
            </a:lvl2pPr>
            <a:lvl3pPr>
              <a:defRPr sz="1176"/>
            </a:lvl3pPr>
            <a:lvl4pPr>
              <a:defRPr sz="1176"/>
            </a:lvl4pPr>
            <a:lvl5pPr>
              <a:defRPr sz="117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329509" y="1615951"/>
            <a:ext cx="2038647" cy="49966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1029" b="0" cap="all" spc="147" baseline="0" dirty="0">
                <a:solidFill>
                  <a:schemeClr val="tx1"/>
                </a:solidFill>
              </a:defRPr>
            </a:lvl1pPr>
          </a:lstStyle>
          <a:p>
            <a:pPr marL="168021" lvl="0" indent="-168021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329509" y="2265547"/>
            <a:ext cx="2038646" cy="3281184"/>
          </a:xfrm>
        </p:spPr>
        <p:txBody>
          <a:bodyPr>
            <a:noAutofit/>
          </a:bodyPr>
          <a:lstStyle>
            <a:lvl1pPr>
              <a:defRPr sz="1764"/>
            </a:lvl1pPr>
            <a:lvl2pPr>
              <a:defRPr sz="1176"/>
            </a:lvl2pPr>
            <a:lvl3pPr>
              <a:defRPr sz="1176"/>
            </a:lvl3pPr>
            <a:lvl4pPr>
              <a:defRPr sz="1176"/>
            </a:lvl4pPr>
            <a:lvl5pPr>
              <a:defRPr sz="1176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74" y="514081"/>
            <a:ext cx="4158853" cy="124418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74" y="1972939"/>
            <a:ext cx="4159350" cy="37136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6574" y="6032104"/>
            <a:ext cx="985838" cy="22621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35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59682" y="6088658"/>
            <a:ext cx="2392204" cy="11310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35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30824" y="6088658"/>
            <a:ext cx="634603" cy="11310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735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lang="en-US" sz="3528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110000"/>
        </a:lnSpc>
        <a:spcBef>
          <a:spcPts val="735"/>
        </a:spcBef>
        <a:spcAft>
          <a:spcPts val="588"/>
        </a:spcAft>
        <a:buFont typeface="Arial" panose="020B0604020202020204" pitchFamily="34" charset="0"/>
        <a:buChar char="•"/>
        <a:defRPr sz="147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110000"/>
        </a:lnSpc>
        <a:spcBef>
          <a:spcPts val="368"/>
        </a:spcBef>
        <a:spcAft>
          <a:spcPts val="588"/>
        </a:spcAft>
        <a:buFont typeface="Arial" panose="020B0604020202020204" pitchFamily="34" charset="0"/>
        <a:buChar char="•"/>
        <a:defRPr sz="1029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110000"/>
        </a:lnSpc>
        <a:spcBef>
          <a:spcPts val="368"/>
        </a:spcBef>
        <a:spcAft>
          <a:spcPts val="588"/>
        </a:spcAft>
        <a:buFont typeface="Arial" panose="020B0604020202020204" pitchFamily="34" charset="0"/>
        <a:buChar char="•"/>
        <a:defRPr sz="1029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110000"/>
        </a:lnSpc>
        <a:spcBef>
          <a:spcPts val="368"/>
        </a:spcBef>
        <a:spcAft>
          <a:spcPts val="588"/>
        </a:spcAft>
        <a:buFont typeface="Arial" panose="020B0604020202020204" pitchFamily="34" charset="0"/>
        <a:buChar char="•"/>
        <a:defRPr sz="1029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110000"/>
        </a:lnSpc>
        <a:spcBef>
          <a:spcPts val="368"/>
        </a:spcBef>
        <a:spcAft>
          <a:spcPts val="588"/>
        </a:spcAft>
        <a:buFont typeface="Arial" panose="020B0604020202020204" pitchFamily="34" charset="0"/>
        <a:buChar char="•"/>
        <a:defRPr sz="1029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1440" userDrawn="1">
          <p15:clr>
            <a:srgbClr val="F26B43"/>
          </p15:clr>
        </p15:guide>
        <p15:guide id="33" orient="horz" pos="2016" userDrawn="1">
          <p15:clr>
            <a:srgbClr val="F26B43"/>
          </p15:clr>
        </p15:guide>
        <p15:guide id="34" pos="130" userDrawn="1">
          <p15:clr>
            <a:srgbClr val="F26B43"/>
          </p15:clr>
        </p15:guide>
        <p15:guide id="35" pos="2750" userDrawn="1">
          <p15:clr>
            <a:srgbClr val="F26B43"/>
          </p15:clr>
        </p15:guide>
        <p15:guide id="36" orient="horz" pos="323" userDrawn="1">
          <p15:clr>
            <a:srgbClr val="F26B43"/>
          </p15:clr>
        </p15:guide>
        <p15:guide id="37" orient="horz" pos="3709" userDrawn="1">
          <p15:clr>
            <a:srgbClr val="F26B43"/>
          </p15:clr>
        </p15:guide>
        <p15:guide id="38" pos="309" userDrawn="1">
          <p15:clr>
            <a:srgbClr val="A4A3A4"/>
          </p15:clr>
        </p15:guide>
        <p15:guide id="39" pos="351" userDrawn="1">
          <p15:clr>
            <a:srgbClr val="A4A3A4"/>
          </p15:clr>
        </p15:guide>
        <p15:guide id="40" pos="530" userDrawn="1">
          <p15:clr>
            <a:srgbClr val="A4A3A4"/>
          </p15:clr>
        </p15:guide>
        <p15:guide id="41" pos="573" userDrawn="1">
          <p15:clr>
            <a:srgbClr val="A4A3A4"/>
          </p15:clr>
        </p15:guide>
        <p15:guide id="42" pos="751" userDrawn="1">
          <p15:clr>
            <a:srgbClr val="A4A3A4"/>
          </p15:clr>
        </p15:guide>
        <p15:guide id="43" pos="794" userDrawn="1">
          <p15:clr>
            <a:srgbClr val="A4A3A4"/>
          </p15:clr>
        </p15:guide>
        <p15:guide id="44" pos="972" userDrawn="1">
          <p15:clr>
            <a:srgbClr val="A4A3A4"/>
          </p15:clr>
        </p15:guide>
        <p15:guide id="45" pos="1015" userDrawn="1">
          <p15:clr>
            <a:srgbClr val="A4A3A4"/>
          </p15:clr>
        </p15:guide>
        <p15:guide id="46" pos="1194" userDrawn="1">
          <p15:clr>
            <a:srgbClr val="A4A3A4"/>
          </p15:clr>
        </p15:guide>
        <p15:guide id="47" pos="1244" userDrawn="1">
          <p15:clr>
            <a:srgbClr val="A4A3A4"/>
          </p15:clr>
        </p15:guide>
        <p15:guide id="48" pos="1414" userDrawn="1">
          <p15:clr>
            <a:srgbClr val="A4A3A4"/>
          </p15:clr>
        </p15:guide>
        <p15:guide id="49" pos="1466" userDrawn="1">
          <p15:clr>
            <a:srgbClr val="A4A3A4"/>
          </p15:clr>
        </p15:guide>
        <p15:guide id="50" pos="1636" userDrawn="1">
          <p15:clr>
            <a:srgbClr val="A4A3A4"/>
          </p15:clr>
        </p15:guide>
        <p15:guide id="51" pos="1686" userDrawn="1">
          <p15:clr>
            <a:srgbClr val="A4A3A4"/>
          </p15:clr>
        </p15:guide>
        <p15:guide id="52" pos="1856" userDrawn="1">
          <p15:clr>
            <a:srgbClr val="A4A3A4"/>
          </p15:clr>
        </p15:guide>
        <p15:guide id="53" pos="1908" userDrawn="1">
          <p15:clr>
            <a:srgbClr val="A4A3A4"/>
          </p15:clr>
        </p15:guide>
        <p15:guide id="54" pos="2078" userDrawn="1">
          <p15:clr>
            <a:srgbClr val="A4A3A4"/>
          </p15:clr>
        </p15:guide>
        <p15:guide id="55" pos="2129" userDrawn="1">
          <p15:clr>
            <a:srgbClr val="A4A3A4"/>
          </p15:clr>
        </p15:guide>
        <p15:guide id="56" pos="2307" userDrawn="1">
          <p15:clr>
            <a:srgbClr val="A4A3A4"/>
          </p15:clr>
        </p15:guide>
        <p15:guide id="57" pos="2350" userDrawn="1">
          <p15:clr>
            <a:srgbClr val="A4A3A4"/>
          </p15:clr>
        </p15:guide>
        <p15:guide id="58" pos="2529" userDrawn="1">
          <p15:clr>
            <a:srgbClr val="A4A3A4"/>
          </p15:clr>
        </p15:guide>
        <p15:guide id="59" pos="2571" userDrawn="1">
          <p15:clr>
            <a:srgbClr val="A4A3A4"/>
          </p15:clr>
        </p15:guide>
        <p15:guide id="60" orient="horz" pos="3583" userDrawn="1">
          <p15:clr>
            <a:srgbClr val="A4A3A4"/>
          </p15:clr>
        </p15:guide>
        <p15:guide id="61" orient="horz" pos="1953" userDrawn="1">
          <p15:clr>
            <a:srgbClr val="A4A3A4"/>
          </p15:clr>
        </p15:guide>
        <p15:guide id="62" orient="horz" pos="2079" userDrawn="1">
          <p15:clr>
            <a:srgbClr val="A4A3A4"/>
          </p15:clr>
        </p15:guide>
        <p15:guide id="63" orient="horz" pos="788" userDrawn="1">
          <p15:clr>
            <a:srgbClr val="A4A3A4"/>
          </p15:clr>
        </p15:guide>
        <p15:guide id="64" orient="horz" pos="895" userDrawn="1">
          <p15:clr>
            <a:srgbClr val="A4A3A4"/>
          </p15:clr>
        </p15:guide>
        <p15:guide id="65" orient="horz" pos="1382" userDrawn="1">
          <p15:clr>
            <a:srgbClr val="A4A3A4"/>
          </p15:clr>
        </p15:guide>
        <p15:guide id="66" orient="horz" pos="1487" userDrawn="1">
          <p15:clr>
            <a:srgbClr val="A4A3A4"/>
          </p15:clr>
        </p15:guide>
        <p15:guide id="67" orient="horz" pos="2545" userDrawn="1">
          <p15:clr>
            <a:srgbClr val="A4A3A4"/>
          </p15:clr>
        </p15:guide>
        <p15:guide id="68" orient="horz" pos="2650" userDrawn="1">
          <p15:clr>
            <a:srgbClr val="A4A3A4"/>
          </p15:clr>
        </p15:guide>
        <p15:guide id="69" orient="horz" pos="3116" userDrawn="1">
          <p15:clr>
            <a:srgbClr val="A4A3A4"/>
          </p15:clr>
        </p15:guide>
        <p15:guide id="70" orient="horz" pos="324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452C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" y="2043536"/>
            <a:ext cx="4544568" cy="272175"/>
          </a:xfrm>
        </p:spPr>
        <p:txBody>
          <a:bodyPr anchor="b" anchorCtr="0">
            <a:noAutofit/>
          </a:bodyPr>
          <a:lstStyle/>
          <a:p>
            <a:pPr algn="ctr"/>
            <a:r>
              <a:rPr lang="en-US" sz="1960" kern="1400" spc="840" dirty="0"/>
              <a:t>GRADUATE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432" y="3768986"/>
            <a:ext cx="4544568" cy="72542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120" spc="420" dirty="0">
                <a:latin typeface="Walbaum Display" panose="02070503090703020303" pitchFamily="18" charset="0"/>
              </a:rPr>
              <a:t>CLOVER PARK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120" spc="420" dirty="0">
                <a:latin typeface="Walbaum Display" panose="02070503090703020303" pitchFamily="18" charset="0"/>
              </a:rPr>
              <a:t>TECHNICAL COLLEGE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120" i="1" dirty="0">
                <a:latin typeface="Walbaum Display" panose="02070503090703020303" pitchFamily="18" charset="0"/>
              </a:rPr>
              <a:t>C l a s s  o f  2 0 2 3</a:t>
            </a:r>
          </a:p>
        </p:txBody>
      </p:sp>
      <p:pic>
        <p:nvPicPr>
          <p:cNvPr id="27" name="Picture Placeholder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B8612F58-3EBB-82AF-DDC1-2FB7EC7DF5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3100" t="-3082" r="-6579" b="-11228"/>
          <a:stretch/>
        </p:blipFill>
        <p:spPr>
          <a:xfrm>
            <a:off x="1620613" y="558077"/>
            <a:ext cx="1358204" cy="1366492"/>
          </a:xfrm>
          <a:prstGeom prst="rect">
            <a:avLst/>
          </a:prstGeom>
          <a:noFill/>
        </p:spPr>
      </p:pic>
      <p:sp>
        <p:nvSpPr>
          <p:cNvPr id="29" name="Subtitle 2">
            <a:extLst>
              <a:ext uri="{FF2B5EF4-FFF2-40B4-BE49-F238E27FC236}">
                <a16:creationId xmlns:a16="http://schemas.microsoft.com/office/drawing/2014/main" id="{0C252E80-5754-CD70-7DE4-482600E6E1DC}"/>
              </a:ext>
            </a:extLst>
          </p:cNvPr>
          <p:cNvSpPr txBox="1">
            <a:spLocks/>
          </p:cNvSpPr>
          <p:nvPr/>
        </p:nvSpPr>
        <p:spPr>
          <a:xfrm>
            <a:off x="27432" y="4768596"/>
            <a:ext cx="4544568" cy="1450848"/>
          </a:xfrm>
          <a:prstGeom prst="rect">
            <a:avLst/>
          </a:prstGeom>
        </p:spPr>
        <p:txBody>
          <a:bodyPr vert="horz" wrap="square" lIns="0" tIns="0" rIns="0" bIns="0" rtlCol="0">
            <a:normAutofit lnSpcReduction="10000"/>
          </a:bodyPr>
          <a:lstStyle>
            <a:lvl1pPr marL="120015" indent="-120015" algn="l" defTabSz="480060" rtl="0" eaLnBrk="1" latinLnBrk="0" hangingPunct="1">
              <a:lnSpc>
                <a:spcPct val="110000"/>
              </a:lnSpc>
              <a:spcBef>
                <a:spcPts val="525"/>
              </a:spcBef>
              <a:spcAft>
                <a:spcPts val="420"/>
              </a:spcAft>
              <a:buFont typeface="Arial" panose="020B0604020202020204" pitchFamily="34" charset="0"/>
              <a:buNone/>
              <a:defRPr sz="105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60045" indent="-120015" algn="l" defTabSz="480060" rtl="0" eaLnBrk="1" latinLnBrk="0" hangingPunct="1">
              <a:lnSpc>
                <a:spcPct val="110000"/>
              </a:lnSpc>
              <a:spcBef>
                <a:spcPts val="263"/>
              </a:spcBef>
              <a:spcAft>
                <a:spcPts val="420"/>
              </a:spcAft>
              <a:buFont typeface="Arial" panose="020B0604020202020204" pitchFamily="34" charset="0"/>
              <a:buNone/>
              <a:defRPr sz="105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00075" indent="-120015" algn="l" defTabSz="480060" rtl="0" eaLnBrk="1" latinLnBrk="0" hangingPunct="1">
              <a:lnSpc>
                <a:spcPct val="110000"/>
              </a:lnSpc>
              <a:spcBef>
                <a:spcPts val="263"/>
              </a:spcBef>
              <a:spcAft>
                <a:spcPts val="420"/>
              </a:spcAft>
              <a:buFont typeface="Arial" panose="020B0604020202020204" pitchFamily="34" charset="0"/>
              <a:buNone/>
              <a:defRPr sz="105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40105" indent="-120015" algn="l" defTabSz="480060" rtl="0" eaLnBrk="1" latinLnBrk="0" hangingPunct="1">
              <a:lnSpc>
                <a:spcPct val="110000"/>
              </a:lnSpc>
              <a:spcBef>
                <a:spcPts val="263"/>
              </a:spcBef>
              <a:spcAft>
                <a:spcPts val="420"/>
              </a:spcAft>
              <a:buFont typeface="Arial" panose="020B0604020202020204" pitchFamily="34" charset="0"/>
              <a:buNone/>
              <a:defRPr sz="105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80135" indent="-120015" algn="l" defTabSz="480060" rtl="0" eaLnBrk="1" latinLnBrk="0" hangingPunct="1">
              <a:lnSpc>
                <a:spcPct val="110000"/>
              </a:lnSpc>
              <a:spcBef>
                <a:spcPts val="263"/>
              </a:spcBef>
              <a:spcAft>
                <a:spcPts val="420"/>
              </a:spcAft>
              <a:buFont typeface="Arial" panose="020B0604020202020204" pitchFamily="34" charset="0"/>
              <a:buNone/>
              <a:defRPr sz="105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20165" indent="-120015" algn="l" defTabSz="480060" rtl="0" eaLnBrk="1" latinLnBrk="0" hangingPunct="1">
              <a:lnSpc>
                <a:spcPct val="90000"/>
              </a:lnSpc>
              <a:spcBef>
                <a:spcPts val="263"/>
              </a:spcBef>
              <a:buFont typeface="Arial" panose="020B0604020202020204" pitchFamily="34" charset="0"/>
              <a:buChar char="•"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60195" indent="-120015" algn="l" defTabSz="480060" rtl="0" eaLnBrk="1" latinLnBrk="0" hangingPunct="1">
              <a:lnSpc>
                <a:spcPct val="90000"/>
              </a:lnSpc>
              <a:spcBef>
                <a:spcPts val="263"/>
              </a:spcBef>
              <a:buFont typeface="Arial" panose="020B0604020202020204" pitchFamily="34" charset="0"/>
              <a:buChar char="•"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-120015" algn="l" defTabSz="480060" rtl="0" eaLnBrk="1" latinLnBrk="0" hangingPunct="1">
              <a:lnSpc>
                <a:spcPct val="90000"/>
              </a:lnSpc>
              <a:spcBef>
                <a:spcPts val="263"/>
              </a:spcBef>
              <a:buFont typeface="Arial" panose="020B0604020202020204" pitchFamily="34" charset="0"/>
              <a:buChar char="•"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0255" indent="-120015" algn="l" defTabSz="480060" rtl="0" eaLnBrk="1" latinLnBrk="0" hangingPunct="1">
              <a:lnSpc>
                <a:spcPct val="90000"/>
              </a:lnSpc>
              <a:spcBef>
                <a:spcPts val="263"/>
              </a:spcBef>
              <a:buFont typeface="Arial" panose="020B0604020202020204" pitchFamily="34" charset="0"/>
              <a:buChar char="•"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120" dirty="0">
                <a:latin typeface="Walbaum Display" panose="02070503090703020303" pitchFamily="18" charset="0"/>
              </a:rPr>
              <a:t>WEDNESDAY, JUNE 7, 2023 AT 6:30 P.M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1120" dirty="0">
              <a:latin typeface="Walbaum Display" panose="02070503090703020303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120" dirty="0">
                <a:latin typeface="Walbaum Display" panose="02070503090703020303" pitchFamily="18" charset="0"/>
              </a:rPr>
              <a:t>TACOMA DOME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120" dirty="0">
                <a:latin typeface="Walbaum Display" panose="02070503090703020303" pitchFamily="18" charset="0"/>
              </a:rPr>
              <a:t>2727 E D ST | TACOMA, WA 98421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1120" dirty="0">
              <a:latin typeface="Walbaum Display" panose="02070503090703020303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120" dirty="0">
                <a:latin typeface="Walbaum Display" panose="02070503090703020303" pitchFamily="18" charset="0"/>
              </a:rPr>
              <a:t>PLEASE RSVP TO “NAME”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120" dirty="0">
                <a:latin typeface="Walbaum Display" panose="02070503090703020303" pitchFamily="18" charset="0"/>
              </a:rPr>
              <a:t>email or phone number</a:t>
            </a:r>
            <a:br>
              <a:rPr lang="en-US" sz="1120" dirty="0">
                <a:latin typeface="Walbaum Display" panose="02070503090703020303" pitchFamily="18" charset="0"/>
              </a:rPr>
            </a:br>
            <a:endParaRPr lang="en-US" sz="1120" dirty="0">
              <a:latin typeface="Walbaum Display" panose="02070503090703020303" pitchFamily="18" charset="0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DACA996A-1314-CA71-AA25-57725E57A371}"/>
              </a:ext>
            </a:extLst>
          </p:cNvPr>
          <p:cNvSpPr txBox="1">
            <a:spLocks/>
          </p:cNvSpPr>
          <p:nvPr/>
        </p:nvSpPr>
        <p:spPr>
          <a:xfrm>
            <a:off x="27432" y="2593969"/>
            <a:ext cx="4544568" cy="7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120015" indent="-120015" algn="l" defTabSz="480060" rtl="0" eaLnBrk="1" latinLnBrk="0" hangingPunct="1">
              <a:lnSpc>
                <a:spcPct val="110000"/>
              </a:lnSpc>
              <a:spcBef>
                <a:spcPts val="525"/>
              </a:spcBef>
              <a:spcAft>
                <a:spcPts val="420"/>
              </a:spcAft>
              <a:buFont typeface="Arial" panose="020B0604020202020204" pitchFamily="34" charset="0"/>
              <a:buNone/>
              <a:defRPr sz="105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60045" indent="-120015" algn="l" defTabSz="480060" rtl="0" eaLnBrk="1" latinLnBrk="0" hangingPunct="1">
              <a:lnSpc>
                <a:spcPct val="110000"/>
              </a:lnSpc>
              <a:spcBef>
                <a:spcPts val="263"/>
              </a:spcBef>
              <a:spcAft>
                <a:spcPts val="420"/>
              </a:spcAft>
              <a:buFont typeface="Arial" panose="020B0604020202020204" pitchFamily="34" charset="0"/>
              <a:buNone/>
              <a:defRPr sz="105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00075" indent="-120015" algn="l" defTabSz="480060" rtl="0" eaLnBrk="1" latinLnBrk="0" hangingPunct="1">
              <a:lnSpc>
                <a:spcPct val="110000"/>
              </a:lnSpc>
              <a:spcBef>
                <a:spcPts val="263"/>
              </a:spcBef>
              <a:spcAft>
                <a:spcPts val="420"/>
              </a:spcAft>
              <a:buFont typeface="Arial" panose="020B0604020202020204" pitchFamily="34" charset="0"/>
              <a:buNone/>
              <a:defRPr sz="105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40105" indent="-120015" algn="l" defTabSz="480060" rtl="0" eaLnBrk="1" latinLnBrk="0" hangingPunct="1">
              <a:lnSpc>
                <a:spcPct val="110000"/>
              </a:lnSpc>
              <a:spcBef>
                <a:spcPts val="263"/>
              </a:spcBef>
              <a:spcAft>
                <a:spcPts val="420"/>
              </a:spcAft>
              <a:buFont typeface="Arial" panose="020B0604020202020204" pitchFamily="34" charset="0"/>
              <a:buNone/>
              <a:defRPr sz="105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80135" indent="-120015" algn="l" defTabSz="480060" rtl="0" eaLnBrk="1" latinLnBrk="0" hangingPunct="1">
              <a:lnSpc>
                <a:spcPct val="110000"/>
              </a:lnSpc>
              <a:spcBef>
                <a:spcPts val="263"/>
              </a:spcBef>
              <a:spcAft>
                <a:spcPts val="420"/>
              </a:spcAft>
              <a:buFont typeface="Arial" panose="020B0604020202020204" pitchFamily="34" charset="0"/>
              <a:buNone/>
              <a:defRPr sz="105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20165" indent="-120015" algn="l" defTabSz="480060" rtl="0" eaLnBrk="1" latinLnBrk="0" hangingPunct="1">
              <a:lnSpc>
                <a:spcPct val="90000"/>
              </a:lnSpc>
              <a:spcBef>
                <a:spcPts val="263"/>
              </a:spcBef>
              <a:buFont typeface="Arial" panose="020B0604020202020204" pitchFamily="34" charset="0"/>
              <a:buChar char="•"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60195" indent="-120015" algn="l" defTabSz="480060" rtl="0" eaLnBrk="1" latinLnBrk="0" hangingPunct="1">
              <a:lnSpc>
                <a:spcPct val="90000"/>
              </a:lnSpc>
              <a:spcBef>
                <a:spcPts val="263"/>
              </a:spcBef>
              <a:buFont typeface="Arial" panose="020B0604020202020204" pitchFamily="34" charset="0"/>
              <a:buChar char="•"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-120015" algn="l" defTabSz="480060" rtl="0" eaLnBrk="1" latinLnBrk="0" hangingPunct="1">
              <a:lnSpc>
                <a:spcPct val="90000"/>
              </a:lnSpc>
              <a:spcBef>
                <a:spcPts val="263"/>
              </a:spcBef>
              <a:buFont typeface="Arial" panose="020B0604020202020204" pitchFamily="34" charset="0"/>
              <a:buChar char="•"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0255" indent="-120015" algn="l" defTabSz="480060" rtl="0" eaLnBrk="1" latinLnBrk="0" hangingPunct="1">
              <a:lnSpc>
                <a:spcPct val="90000"/>
              </a:lnSpc>
              <a:spcBef>
                <a:spcPts val="263"/>
              </a:spcBef>
              <a:buFont typeface="Arial" panose="020B0604020202020204" pitchFamily="34" charset="0"/>
              <a:buChar char="•"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4480" dirty="0">
                <a:latin typeface="Edwardian Script ITC" panose="030303020407070D0804" pitchFamily="66" charset="77"/>
              </a:rPr>
              <a:t>Student Name</a:t>
            </a:r>
            <a:endParaRPr lang="en-US" sz="4480" i="1" dirty="0">
              <a:latin typeface="Edwardian Script ITC" panose="030303020407070D0804" pitchFamily="66" charset="77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9BE3D6C-3AE1-C5C2-8B4C-7EABF3FC0FB0}"/>
              </a:ext>
            </a:extLst>
          </p:cNvPr>
          <p:cNvCxnSpPr>
            <a:cxnSpLocks/>
          </p:cNvCxnSpPr>
          <p:nvPr/>
        </p:nvCxnSpPr>
        <p:spPr>
          <a:xfrm flipV="1">
            <a:off x="1005057" y="4443929"/>
            <a:ext cx="2549379" cy="145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E171CE7-0080-EA08-83CB-053946A3B360}"/>
              </a:ext>
            </a:extLst>
          </p:cNvPr>
          <p:cNvCxnSpPr>
            <a:cxnSpLocks/>
          </p:cNvCxnSpPr>
          <p:nvPr/>
        </p:nvCxnSpPr>
        <p:spPr>
          <a:xfrm flipV="1">
            <a:off x="1005057" y="3656139"/>
            <a:ext cx="2549379" cy="145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F76BC85-9361-4044-951E-1D698143E5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163FB7-958F-4794-B3EE-EC8933868F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F128D9D-8887-4AE7-BD39-EBCD268E911A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71af3243-3dd4-4a8d-8c0d-dd76da1f02a5"/>
    <ds:schemaRef ds:uri="http://purl.org/dc/dcmitype/"/>
    <ds:schemaRef ds:uri="http://schemas.microsoft.com/sharepoint/v3"/>
    <ds:schemaRef ds:uri="230e9df3-be65-4c73-a93b-d1236ebd677e"/>
    <ds:schemaRef ds:uri="http://purl.org/dc/terms/"/>
    <ds:schemaRef ds:uri="http://purl.org/dc/elements/1.1/"/>
    <ds:schemaRef ds:uri="http://schemas.microsoft.com/office/2006/metadata/properties"/>
    <ds:schemaRef ds:uri="16c05727-aa75-4e4a-9b5f-8a80a1165891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TM33713516</Template>
  <TotalTime>0</TotalTime>
  <Words>52</Words>
  <Application>Microsoft Macintosh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Edwardian Script ITC</vt:lpstr>
      <vt:lpstr>Gill Sans MT</vt:lpstr>
      <vt:lpstr>Walbaum Display</vt:lpstr>
      <vt:lpstr>3DFloatVTI</vt:lpstr>
      <vt:lpstr>GRADUATE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2021-01-28T12:59:42Z</dcterms:created>
  <dcterms:modified xsi:type="dcterms:W3CDTF">2023-05-03T16:37:40Z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