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A5EDA37-8295-B341-B631-646CD7A3B19D}">
          <p14:sldIdLst>
            <p14:sldId id="256"/>
            <p14:sldId id="259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73" d="100"/>
          <a:sy n="73" d="100"/>
        </p:scale>
        <p:origin x="67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9557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baseline="0" dirty="0">
                <a:latin typeface="Roboto Slab" pitchFamily="2" charset="0"/>
              </a:endParaRPr>
            </a:p>
          </p:txBody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A8FF16A4-6FAC-8940-9494-075F3F6C77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CBD1E3E-11AA-5645-B0F7-76DDF94DA74B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FEFA1689-11FB-4942-A2E1-936A54CDB8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D35EDDC-60E2-2E4F-98F5-3FDA3BA00DCA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1" name="Picture 20" descr="Logo&#10;&#10;Description automatically generated">
            <a:extLst>
              <a:ext uri="{FF2B5EF4-FFF2-40B4-BE49-F238E27FC236}">
                <a16:creationId xmlns:a16="http://schemas.microsoft.com/office/drawing/2014/main" id="{55152399-93A9-B24F-BBE9-02326B76CF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2D57960-4910-ED4A-8D03-4FD1EF36A4F8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7" name="Picture 26" descr="Logo&#10;&#10;Description automatically generated">
            <a:extLst>
              <a:ext uri="{FF2B5EF4-FFF2-40B4-BE49-F238E27FC236}">
                <a16:creationId xmlns:a16="http://schemas.microsoft.com/office/drawing/2014/main" id="{4B71256C-A8B5-6548-91B5-A3EC717F74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8A72DE-1362-6541-B0FA-4B92526A286E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1" name="Picture 20" descr="Logo&#10;&#10;Description automatically generated">
            <a:extLst>
              <a:ext uri="{FF2B5EF4-FFF2-40B4-BE49-F238E27FC236}">
                <a16:creationId xmlns:a16="http://schemas.microsoft.com/office/drawing/2014/main" id="{76CF052B-9EF9-704E-A976-1134A0B8C7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406DB8A-E5C8-C446-9355-75AB11394E46}"/>
              </a:ext>
            </a:extLst>
          </p:cNvPr>
          <p:cNvSpPr/>
          <p:nvPr userDrawn="1"/>
        </p:nvSpPr>
        <p:spPr>
          <a:xfrm rot="5400000"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4ECAE7C5-2AEF-E74B-B535-A1A33E3462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8F0EF4-DECE-9240-864E-D7A94B2D0896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3E853F27-8984-7448-BE4D-96FD7596F01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ACB450-B1A7-3F44-A416-9E77B860EA76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4F7CFC50-775B-D840-AF4C-B3172531F1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6264EB-2B13-0E48-B297-4D208AA79DE0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FDB224F3-2BD9-7248-9D15-2E332B045C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EA11B6B-DC2B-BB4A-A939-C94B0951D621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B5CDA512-7453-B24B-926F-516368E2E9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0753A28-B796-2247-ACA5-CF9DC0ABB79A}"/>
              </a:ext>
            </a:extLst>
          </p:cNvPr>
          <p:cNvSpPr/>
          <p:nvPr userDrawn="1"/>
        </p:nvSpPr>
        <p:spPr>
          <a:xfrm>
            <a:off x="9980613" y="0"/>
            <a:ext cx="1142999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145A965D-EF4A-D94D-AF87-F4810D4D6065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0117100" y="352391"/>
            <a:ext cx="865187" cy="3701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03EDE2-4335-384C-8298-6E02987B1A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3EEC9F1-BB9D-0244-B68B-C515CF702B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16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D2AA4-6471-3B4C-B505-F4FE18B27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2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CD689-E2FD-0842-BC96-C378473A2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6E406-78EC-9B48-B3A0-645929D53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509FD-2F06-044F-9F1F-A30AE5A8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ADC3-CD9F-A141-92FC-A76DF9985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13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1">
      <a:dk1>
        <a:srgbClr val="000000"/>
      </a:dk1>
      <a:lt1>
        <a:srgbClr val="FFFFFF"/>
      </a:lt1>
      <a:dk2>
        <a:srgbClr val="3B3059"/>
      </a:dk2>
      <a:lt2>
        <a:srgbClr val="EBEBEB"/>
      </a:lt2>
      <a:accent1>
        <a:srgbClr val="96D600"/>
      </a:accent1>
      <a:accent2>
        <a:srgbClr val="8D6CD0"/>
      </a:accent2>
      <a:accent3>
        <a:srgbClr val="709500"/>
      </a:accent3>
      <a:accent4>
        <a:srgbClr val="E9943A"/>
      </a:accent4>
      <a:accent5>
        <a:srgbClr val="9B6BF2"/>
      </a:accent5>
      <a:accent6>
        <a:srgbClr val="9A9B9D"/>
      </a:accent6>
      <a:hlink>
        <a:srgbClr val="8F8F8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E2297AFE-C1F4-4C40-A825-C754AB054183}" vid="{5703E012-C6AB-144C-A5EA-665EBD4979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Roboto Slab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Villalobos, Rommel</dc:creator>
  <cp:lastModifiedBy>Hatch, Meridith</cp:lastModifiedBy>
  <cp:revision>4</cp:revision>
  <dcterms:created xsi:type="dcterms:W3CDTF">2021-06-30T21:54:58Z</dcterms:created>
  <dcterms:modified xsi:type="dcterms:W3CDTF">2021-10-21T17:21:09Z</dcterms:modified>
</cp:coreProperties>
</file>