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
  </p:notesMasterIdLst>
  <p:handoutMasterIdLst>
    <p:handoutMasterId r:id="rId14"/>
  </p:handoutMasterIdLst>
  <p:sldIdLst>
    <p:sldId id="283" r:id="rId2"/>
    <p:sldId id="302" r:id="rId3"/>
    <p:sldId id="306" r:id="rId4"/>
    <p:sldId id="307" r:id="rId5"/>
    <p:sldId id="293" r:id="rId6"/>
    <p:sldId id="297" r:id="rId7"/>
    <p:sldId id="298" r:id="rId8"/>
    <p:sldId id="303" r:id="rId9"/>
    <p:sldId id="304" r:id="rId10"/>
    <p:sldId id="305" r:id="rId11"/>
    <p:sldId id="301" r:id="rId12"/>
  </p:sldIdLst>
  <p:sldSz cx="14020800" cy="10515600"/>
  <p:notesSz cx="6858000" cy="9144000"/>
  <p:defaultTextStyle>
    <a:defPPr>
      <a:defRPr lang="en-US"/>
    </a:defPPr>
    <a:lvl1pPr marL="0" algn="l" defTabSz="1000086" rtl="0" eaLnBrk="1" latinLnBrk="0" hangingPunct="1">
      <a:defRPr sz="2000" kern="1200">
        <a:solidFill>
          <a:schemeClr val="tx1"/>
        </a:solidFill>
        <a:latin typeface="+mn-lt"/>
        <a:ea typeface="+mn-ea"/>
        <a:cs typeface="+mn-cs"/>
      </a:defRPr>
    </a:lvl1pPr>
    <a:lvl2pPr marL="500044" algn="l" defTabSz="1000086" rtl="0" eaLnBrk="1" latinLnBrk="0" hangingPunct="1">
      <a:defRPr sz="2000" kern="1200">
        <a:solidFill>
          <a:schemeClr val="tx1"/>
        </a:solidFill>
        <a:latin typeface="+mn-lt"/>
        <a:ea typeface="+mn-ea"/>
        <a:cs typeface="+mn-cs"/>
      </a:defRPr>
    </a:lvl2pPr>
    <a:lvl3pPr marL="1000086" algn="l" defTabSz="1000086" rtl="0" eaLnBrk="1" latinLnBrk="0" hangingPunct="1">
      <a:defRPr sz="2000" kern="1200">
        <a:solidFill>
          <a:schemeClr val="tx1"/>
        </a:solidFill>
        <a:latin typeface="+mn-lt"/>
        <a:ea typeface="+mn-ea"/>
        <a:cs typeface="+mn-cs"/>
      </a:defRPr>
    </a:lvl3pPr>
    <a:lvl4pPr marL="1500130" algn="l" defTabSz="1000086" rtl="0" eaLnBrk="1" latinLnBrk="0" hangingPunct="1">
      <a:defRPr sz="2000" kern="1200">
        <a:solidFill>
          <a:schemeClr val="tx1"/>
        </a:solidFill>
        <a:latin typeface="+mn-lt"/>
        <a:ea typeface="+mn-ea"/>
        <a:cs typeface="+mn-cs"/>
      </a:defRPr>
    </a:lvl4pPr>
    <a:lvl5pPr marL="2000173" algn="l" defTabSz="1000086" rtl="0" eaLnBrk="1" latinLnBrk="0" hangingPunct="1">
      <a:defRPr sz="2000" kern="1200">
        <a:solidFill>
          <a:schemeClr val="tx1"/>
        </a:solidFill>
        <a:latin typeface="+mn-lt"/>
        <a:ea typeface="+mn-ea"/>
        <a:cs typeface="+mn-cs"/>
      </a:defRPr>
    </a:lvl5pPr>
    <a:lvl6pPr marL="2500217" algn="l" defTabSz="1000086" rtl="0" eaLnBrk="1" latinLnBrk="0" hangingPunct="1">
      <a:defRPr sz="2000" kern="1200">
        <a:solidFill>
          <a:schemeClr val="tx1"/>
        </a:solidFill>
        <a:latin typeface="+mn-lt"/>
        <a:ea typeface="+mn-ea"/>
        <a:cs typeface="+mn-cs"/>
      </a:defRPr>
    </a:lvl6pPr>
    <a:lvl7pPr marL="3000259" algn="l" defTabSz="1000086" rtl="0" eaLnBrk="1" latinLnBrk="0" hangingPunct="1">
      <a:defRPr sz="2000" kern="1200">
        <a:solidFill>
          <a:schemeClr val="tx1"/>
        </a:solidFill>
        <a:latin typeface="+mn-lt"/>
        <a:ea typeface="+mn-ea"/>
        <a:cs typeface="+mn-cs"/>
      </a:defRPr>
    </a:lvl7pPr>
    <a:lvl8pPr marL="3500304" algn="l" defTabSz="1000086" rtl="0" eaLnBrk="1" latinLnBrk="0" hangingPunct="1">
      <a:defRPr sz="2000" kern="1200">
        <a:solidFill>
          <a:schemeClr val="tx1"/>
        </a:solidFill>
        <a:latin typeface="+mn-lt"/>
        <a:ea typeface="+mn-ea"/>
        <a:cs typeface="+mn-cs"/>
      </a:defRPr>
    </a:lvl8pPr>
    <a:lvl9pPr marL="4000347" algn="l" defTabSz="1000086"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206" userDrawn="1">
          <p15:clr>
            <a:srgbClr val="A4A3A4"/>
          </p15:clr>
        </p15:guide>
        <p15:guide id="3" orient="horz" pos="3312" userDrawn="1">
          <p15:clr>
            <a:srgbClr val="A4A3A4"/>
          </p15:clr>
        </p15:guide>
        <p15:guide id="4" pos="44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2D7F"/>
    <a:srgbClr val="8D6CD1"/>
    <a:srgbClr val="B2B2B2"/>
    <a:srgbClr val="719500"/>
    <a:srgbClr val="9A9B9D"/>
    <a:srgbClr val="9900FF"/>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5053" autoAdjust="0"/>
  </p:normalViewPr>
  <p:slideViewPr>
    <p:cSldViewPr>
      <p:cViewPr varScale="1">
        <p:scale>
          <a:sx n="67" d="100"/>
          <a:sy n="67" d="100"/>
        </p:scale>
        <p:origin x="72" y="246"/>
      </p:cViewPr>
      <p:guideLst>
        <p:guide orient="horz" pos="2160"/>
        <p:guide pos="4206"/>
        <p:guide orient="horz" pos="3312"/>
        <p:guide pos="4416"/>
      </p:guideLst>
    </p:cSldViewPr>
  </p:slideViewPr>
  <p:outlineViewPr>
    <p:cViewPr>
      <p:scale>
        <a:sx n="33" d="100"/>
        <a:sy n="33" d="100"/>
      </p:scale>
      <p:origin x="0" y="-12150"/>
    </p:cViewPr>
  </p:outlin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6"/>
            <a:ext cx="2971337" cy="456888"/>
          </a:xfrm>
          <a:prstGeom prst="rect">
            <a:avLst/>
          </a:prstGeom>
        </p:spPr>
        <p:txBody>
          <a:bodyPr vert="horz" lIns="89410" tIns="44705" rIns="89410" bIns="44705" rtlCol="0"/>
          <a:lstStyle>
            <a:lvl1pPr algn="l">
              <a:defRPr sz="1200"/>
            </a:lvl1pPr>
          </a:lstStyle>
          <a:p>
            <a:endParaRPr lang="en-US" dirty="0"/>
          </a:p>
        </p:txBody>
      </p:sp>
      <p:sp>
        <p:nvSpPr>
          <p:cNvPr id="3" name="Date Placeholder 2"/>
          <p:cNvSpPr>
            <a:spLocks noGrp="1"/>
          </p:cNvSpPr>
          <p:nvPr>
            <p:ph type="dt" sz="quarter" idx="1"/>
          </p:nvPr>
        </p:nvSpPr>
        <p:spPr>
          <a:xfrm>
            <a:off x="3885120" y="6"/>
            <a:ext cx="2971336" cy="456888"/>
          </a:xfrm>
          <a:prstGeom prst="rect">
            <a:avLst/>
          </a:prstGeom>
        </p:spPr>
        <p:txBody>
          <a:bodyPr vert="horz" lIns="89410" tIns="44705" rIns="89410" bIns="44705" rtlCol="0"/>
          <a:lstStyle>
            <a:lvl1pPr algn="r">
              <a:defRPr sz="1200"/>
            </a:lvl1pPr>
          </a:lstStyle>
          <a:p>
            <a:fld id="{F66F2CFA-C68B-4A8D-8CA4-4AF752A7315B}" type="datetimeFigureOut">
              <a:rPr lang="en-US" smtClean="0"/>
              <a:t>4/19/2021</a:t>
            </a:fld>
            <a:endParaRPr lang="en-US" dirty="0"/>
          </a:p>
        </p:txBody>
      </p:sp>
      <p:sp>
        <p:nvSpPr>
          <p:cNvPr id="4" name="Footer Placeholder 3"/>
          <p:cNvSpPr>
            <a:spLocks noGrp="1"/>
          </p:cNvSpPr>
          <p:nvPr>
            <p:ph type="ftr" sz="quarter" idx="2"/>
          </p:nvPr>
        </p:nvSpPr>
        <p:spPr>
          <a:xfrm>
            <a:off x="10" y="8685559"/>
            <a:ext cx="2971337" cy="456888"/>
          </a:xfrm>
          <a:prstGeom prst="rect">
            <a:avLst/>
          </a:prstGeom>
        </p:spPr>
        <p:txBody>
          <a:bodyPr vert="horz" lIns="89410" tIns="44705" rIns="89410" bIns="4470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5120" y="8685559"/>
            <a:ext cx="2971336" cy="456888"/>
          </a:xfrm>
          <a:prstGeom prst="rect">
            <a:avLst/>
          </a:prstGeom>
        </p:spPr>
        <p:txBody>
          <a:bodyPr vert="horz" lIns="89410" tIns="44705" rIns="89410" bIns="44705" rtlCol="0" anchor="b"/>
          <a:lstStyle>
            <a:lvl1pPr algn="r">
              <a:defRPr sz="1200"/>
            </a:lvl1pPr>
          </a:lstStyle>
          <a:p>
            <a:fld id="{3F33000A-8908-490B-A5CC-07B8054D0014}" type="slidenum">
              <a:rPr lang="en-US" smtClean="0"/>
              <a:t>‹#›</a:t>
            </a:fld>
            <a:endParaRPr lang="en-US" dirty="0"/>
          </a:p>
        </p:txBody>
      </p:sp>
    </p:spTree>
    <p:extLst>
      <p:ext uri="{BB962C8B-B14F-4D97-AF65-F5344CB8AC3E}">
        <p14:creationId xmlns:p14="http://schemas.microsoft.com/office/powerpoint/2010/main" val="24709703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0" y="6"/>
            <a:ext cx="2971337" cy="456888"/>
          </a:xfrm>
          <a:prstGeom prst="rect">
            <a:avLst/>
          </a:prstGeom>
        </p:spPr>
        <p:txBody>
          <a:bodyPr vert="horz" lIns="89410" tIns="44705" rIns="89410" bIns="44705" rtlCol="0"/>
          <a:lstStyle>
            <a:lvl1pPr algn="l">
              <a:defRPr sz="1200"/>
            </a:lvl1pPr>
          </a:lstStyle>
          <a:p>
            <a:endParaRPr lang="en-US" dirty="0"/>
          </a:p>
        </p:txBody>
      </p:sp>
      <p:sp>
        <p:nvSpPr>
          <p:cNvPr id="3" name="Date Placeholder 2"/>
          <p:cNvSpPr>
            <a:spLocks noGrp="1"/>
          </p:cNvSpPr>
          <p:nvPr>
            <p:ph type="dt" idx="1"/>
          </p:nvPr>
        </p:nvSpPr>
        <p:spPr>
          <a:xfrm>
            <a:off x="3885120" y="6"/>
            <a:ext cx="2971336" cy="456888"/>
          </a:xfrm>
          <a:prstGeom prst="rect">
            <a:avLst/>
          </a:prstGeom>
        </p:spPr>
        <p:txBody>
          <a:bodyPr vert="horz" lIns="89410" tIns="44705" rIns="89410" bIns="44705" rtlCol="0"/>
          <a:lstStyle>
            <a:lvl1pPr algn="r">
              <a:defRPr sz="1200"/>
            </a:lvl1pPr>
          </a:lstStyle>
          <a:p>
            <a:fld id="{09776CA4-A3A1-4D89-A564-20C325144D58}" type="datetimeFigureOut">
              <a:rPr lang="en-US" smtClean="0"/>
              <a:t>4/19/2021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89410" tIns="44705" rIns="89410" bIns="44705" rtlCol="0" anchor="ctr"/>
          <a:lstStyle/>
          <a:p>
            <a:endParaRPr lang="en-US" dirty="0"/>
          </a:p>
        </p:txBody>
      </p:sp>
      <p:sp>
        <p:nvSpPr>
          <p:cNvPr id="5" name="Notes Placeholder 4"/>
          <p:cNvSpPr>
            <a:spLocks noGrp="1"/>
          </p:cNvSpPr>
          <p:nvPr>
            <p:ph type="body" sz="quarter" idx="3"/>
          </p:nvPr>
        </p:nvSpPr>
        <p:spPr>
          <a:xfrm>
            <a:off x="685342" y="4342781"/>
            <a:ext cx="5487326" cy="4115112"/>
          </a:xfrm>
          <a:prstGeom prst="rect">
            <a:avLst/>
          </a:prstGeom>
        </p:spPr>
        <p:txBody>
          <a:bodyPr vert="horz" lIns="89410" tIns="44705" rIns="89410" bIns="4470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0" y="8685559"/>
            <a:ext cx="2971337" cy="456888"/>
          </a:xfrm>
          <a:prstGeom prst="rect">
            <a:avLst/>
          </a:prstGeom>
        </p:spPr>
        <p:txBody>
          <a:bodyPr vert="horz" lIns="89410" tIns="44705" rIns="89410" bIns="4470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5120" y="8685559"/>
            <a:ext cx="2971336" cy="456888"/>
          </a:xfrm>
          <a:prstGeom prst="rect">
            <a:avLst/>
          </a:prstGeom>
        </p:spPr>
        <p:txBody>
          <a:bodyPr vert="horz" lIns="89410" tIns="44705" rIns="89410" bIns="44705" rtlCol="0" anchor="b"/>
          <a:lstStyle>
            <a:lvl1pPr algn="r">
              <a:defRPr sz="1200"/>
            </a:lvl1pPr>
          </a:lstStyle>
          <a:p>
            <a:fld id="{40D9B29E-0859-4DA2-8641-38C8B3D7CDE6}" type="slidenum">
              <a:rPr lang="en-US" smtClean="0"/>
              <a:t>‹#›</a:t>
            </a:fld>
            <a:endParaRPr lang="en-US" dirty="0"/>
          </a:p>
        </p:txBody>
      </p:sp>
    </p:spTree>
    <p:extLst>
      <p:ext uri="{BB962C8B-B14F-4D97-AF65-F5344CB8AC3E}">
        <p14:creationId xmlns:p14="http://schemas.microsoft.com/office/powerpoint/2010/main" val="3448550584"/>
      </p:ext>
    </p:extLst>
  </p:cSld>
  <p:clrMap bg1="lt1" tx1="dk1" bg2="lt2" tx2="dk2" accent1="accent1" accent2="accent2" accent3="accent3" accent4="accent4" accent5="accent5" accent6="accent6" hlink="hlink" folHlink="folHlink"/>
  <p:notesStyle>
    <a:lvl1pPr marL="0" algn="l" defTabSz="1000086" rtl="0" eaLnBrk="1" latinLnBrk="0" hangingPunct="1">
      <a:defRPr sz="1300" kern="1200">
        <a:solidFill>
          <a:schemeClr val="tx1"/>
        </a:solidFill>
        <a:latin typeface="+mn-lt"/>
        <a:ea typeface="+mn-ea"/>
        <a:cs typeface="+mn-cs"/>
      </a:defRPr>
    </a:lvl1pPr>
    <a:lvl2pPr marL="500044" algn="l" defTabSz="1000086" rtl="0" eaLnBrk="1" latinLnBrk="0" hangingPunct="1">
      <a:defRPr sz="1300" kern="1200">
        <a:solidFill>
          <a:schemeClr val="tx1"/>
        </a:solidFill>
        <a:latin typeface="+mn-lt"/>
        <a:ea typeface="+mn-ea"/>
        <a:cs typeface="+mn-cs"/>
      </a:defRPr>
    </a:lvl2pPr>
    <a:lvl3pPr marL="1000086" algn="l" defTabSz="1000086" rtl="0" eaLnBrk="1" latinLnBrk="0" hangingPunct="1">
      <a:defRPr sz="1300" kern="1200">
        <a:solidFill>
          <a:schemeClr val="tx1"/>
        </a:solidFill>
        <a:latin typeface="+mn-lt"/>
        <a:ea typeface="+mn-ea"/>
        <a:cs typeface="+mn-cs"/>
      </a:defRPr>
    </a:lvl3pPr>
    <a:lvl4pPr marL="1500130" algn="l" defTabSz="1000086" rtl="0" eaLnBrk="1" latinLnBrk="0" hangingPunct="1">
      <a:defRPr sz="1300" kern="1200">
        <a:solidFill>
          <a:schemeClr val="tx1"/>
        </a:solidFill>
        <a:latin typeface="+mn-lt"/>
        <a:ea typeface="+mn-ea"/>
        <a:cs typeface="+mn-cs"/>
      </a:defRPr>
    </a:lvl4pPr>
    <a:lvl5pPr marL="2000173" algn="l" defTabSz="1000086" rtl="0" eaLnBrk="1" latinLnBrk="0" hangingPunct="1">
      <a:defRPr sz="1300" kern="1200">
        <a:solidFill>
          <a:schemeClr val="tx1"/>
        </a:solidFill>
        <a:latin typeface="+mn-lt"/>
        <a:ea typeface="+mn-ea"/>
        <a:cs typeface="+mn-cs"/>
      </a:defRPr>
    </a:lvl5pPr>
    <a:lvl6pPr marL="2500217" algn="l" defTabSz="1000086" rtl="0" eaLnBrk="1" latinLnBrk="0" hangingPunct="1">
      <a:defRPr sz="1300" kern="1200">
        <a:solidFill>
          <a:schemeClr val="tx1"/>
        </a:solidFill>
        <a:latin typeface="+mn-lt"/>
        <a:ea typeface="+mn-ea"/>
        <a:cs typeface="+mn-cs"/>
      </a:defRPr>
    </a:lvl6pPr>
    <a:lvl7pPr marL="3000259" algn="l" defTabSz="1000086" rtl="0" eaLnBrk="1" latinLnBrk="0" hangingPunct="1">
      <a:defRPr sz="1300" kern="1200">
        <a:solidFill>
          <a:schemeClr val="tx1"/>
        </a:solidFill>
        <a:latin typeface="+mn-lt"/>
        <a:ea typeface="+mn-ea"/>
        <a:cs typeface="+mn-cs"/>
      </a:defRPr>
    </a:lvl7pPr>
    <a:lvl8pPr marL="3500304" algn="l" defTabSz="1000086" rtl="0" eaLnBrk="1" latinLnBrk="0" hangingPunct="1">
      <a:defRPr sz="1300" kern="1200">
        <a:solidFill>
          <a:schemeClr val="tx1"/>
        </a:solidFill>
        <a:latin typeface="+mn-lt"/>
        <a:ea typeface="+mn-ea"/>
        <a:cs typeface="+mn-cs"/>
      </a:defRPr>
    </a:lvl8pPr>
    <a:lvl9pPr marL="4000347" algn="l" defTabSz="1000086"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0D9B29E-0859-4DA2-8641-38C8B3D7CDE6}" type="slidenum">
              <a:rPr lang="en-US" smtClean="0"/>
              <a:pPr/>
              <a:t>1</a:t>
            </a:fld>
            <a:endParaRPr lang="en-US" dirty="0"/>
          </a:p>
        </p:txBody>
      </p:sp>
    </p:spTree>
    <p:extLst>
      <p:ext uri="{BB962C8B-B14F-4D97-AF65-F5344CB8AC3E}">
        <p14:creationId xmlns:p14="http://schemas.microsoft.com/office/powerpoint/2010/main" val="3294410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653" y="9814560"/>
            <a:ext cx="14017149" cy="701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9" y="9712618"/>
            <a:ext cx="14017149" cy="981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261872" y="1163726"/>
            <a:ext cx="11567160" cy="5468112"/>
          </a:xfrm>
        </p:spPr>
        <p:txBody>
          <a:bodyPr anchor="b">
            <a:normAutofit/>
          </a:bodyPr>
          <a:lstStyle>
            <a:lvl1pPr algn="l">
              <a:lnSpc>
                <a:spcPct val="85000"/>
              </a:lnSpc>
              <a:defRPr sz="12266" spc="-77"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265058" y="6831952"/>
            <a:ext cx="11567160" cy="1752600"/>
          </a:xfrm>
        </p:spPr>
        <p:txBody>
          <a:bodyPr lIns="91440" rIns="91440">
            <a:normAutofit/>
          </a:bodyPr>
          <a:lstStyle>
            <a:lvl1pPr marL="0" indent="0" algn="l">
              <a:buNone/>
              <a:defRPr sz="3680" cap="all" spc="307" baseline="0">
                <a:solidFill>
                  <a:schemeClr val="tx2"/>
                </a:solidFill>
                <a:latin typeface="+mj-lt"/>
              </a:defRPr>
            </a:lvl1pPr>
            <a:lvl2pPr marL="701025" indent="0" algn="ctr">
              <a:buNone/>
              <a:defRPr sz="3680"/>
            </a:lvl2pPr>
            <a:lvl3pPr marL="1402050" indent="0" algn="ctr">
              <a:buNone/>
              <a:defRPr sz="3680"/>
            </a:lvl3pPr>
            <a:lvl4pPr marL="2103074" indent="0" algn="ctr">
              <a:buNone/>
              <a:defRPr sz="3067"/>
            </a:lvl4pPr>
            <a:lvl5pPr marL="2804099" indent="0" algn="ctr">
              <a:buNone/>
              <a:defRPr sz="3067"/>
            </a:lvl5pPr>
            <a:lvl6pPr marL="3505124" indent="0" algn="ctr">
              <a:buNone/>
              <a:defRPr sz="3067"/>
            </a:lvl6pPr>
            <a:lvl7pPr marL="4206149" indent="0" algn="ctr">
              <a:buNone/>
              <a:defRPr sz="3067"/>
            </a:lvl7pPr>
            <a:lvl8pPr marL="4907173" indent="0" algn="ctr">
              <a:buNone/>
              <a:defRPr sz="3067"/>
            </a:lvl8pPr>
            <a:lvl9pPr marL="5608198" indent="0" algn="ctr">
              <a:buNone/>
              <a:defRPr sz="306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B819C5-B170-44C4-A7F0-585CC91E8653}" type="slidenum">
              <a:rPr lang="en-US" smtClean="0"/>
              <a:t>‹#›</a:t>
            </a:fld>
            <a:endParaRPr lang="en-US" dirty="0"/>
          </a:p>
        </p:txBody>
      </p:sp>
      <p:cxnSp>
        <p:nvCxnSpPr>
          <p:cNvPr id="9" name="Straight Connector 8"/>
          <p:cNvCxnSpPr/>
          <p:nvPr/>
        </p:nvCxnSpPr>
        <p:spPr>
          <a:xfrm>
            <a:off x="1388807" y="6659880"/>
            <a:ext cx="1135684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8435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2942005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653" y="9814560"/>
            <a:ext cx="14017149" cy="701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9" y="9712618"/>
            <a:ext cx="14017149" cy="981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033636" y="632196"/>
            <a:ext cx="3023235" cy="8831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63931" y="632196"/>
            <a:ext cx="8894445" cy="8831844"/>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2707910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1755999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653" y="9814560"/>
            <a:ext cx="14017149" cy="701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9" y="9712618"/>
            <a:ext cx="14017149" cy="981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1163726"/>
            <a:ext cx="11567160" cy="5468112"/>
          </a:xfrm>
        </p:spPr>
        <p:txBody>
          <a:bodyPr anchor="b" anchorCtr="0">
            <a:normAutofit/>
          </a:bodyPr>
          <a:lstStyle>
            <a:lvl1pPr>
              <a:lnSpc>
                <a:spcPct val="85000"/>
              </a:lnSpc>
              <a:defRPr sz="12266"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261872" y="6828130"/>
            <a:ext cx="11567160" cy="1752600"/>
          </a:xfrm>
        </p:spPr>
        <p:txBody>
          <a:bodyPr lIns="91440" rIns="91440" anchor="t" anchorCtr="0">
            <a:normAutofit/>
          </a:bodyPr>
          <a:lstStyle>
            <a:lvl1pPr marL="0" indent="0">
              <a:buNone/>
              <a:defRPr sz="3680" cap="all" spc="307" baseline="0">
                <a:solidFill>
                  <a:schemeClr val="tx2"/>
                </a:solidFill>
                <a:latin typeface="+mj-lt"/>
              </a:defRPr>
            </a:lvl1pPr>
            <a:lvl2pPr marL="701025" indent="0">
              <a:buNone/>
              <a:defRPr sz="2760">
                <a:solidFill>
                  <a:schemeClr val="tx1">
                    <a:tint val="75000"/>
                  </a:schemeClr>
                </a:solidFill>
              </a:defRPr>
            </a:lvl2pPr>
            <a:lvl3pPr marL="1402050" indent="0">
              <a:buNone/>
              <a:defRPr sz="2453">
                <a:solidFill>
                  <a:schemeClr val="tx1">
                    <a:tint val="75000"/>
                  </a:schemeClr>
                </a:solidFill>
              </a:defRPr>
            </a:lvl3pPr>
            <a:lvl4pPr marL="2103074" indent="0">
              <a:buNone/>
              <a:defRPr sz="2147">
                <a:solidFill>
                  <a:schemeClr val="tx1">
                    <a:tint val="75000"/>
                  </a:schemeClr>
                </a:solidFill>
              </a:defRPr>
            </a:lvl4pPr>
            <a:lvl5pPr marL="2804099" indent="0">
              <a:buNone/>
              <a:defRPr sz="2147">
                <a:solidFill>
                  <a:schemeClr val="tx1">
                    <a:tint val="75000"/>
                  </a:schemeClr>
                </a:solidFill>
              </a:defRPr>
            </a:lvl5pPr>
            <a:lvl6pPr marL="3505124" indent="0">
              <a:buNone/>
              <a:defRPr sz="2147">
                <a:solidFill>
                  <a:schemeClr val="tx1">
                    <a:tint val="75000"/>
                  </a:schemeClr>
                </a:solidFill>
              </a:defRPr>
            </a:lvl6pPr>
            <a:lvl7pPr marL="4206149" indent="0">
              <a:buNone/>
              <a:defRPr sz="2147">
                <a:solidFill>
                  <a:schemeClr val="tx1">
                    <a:tint val="75000"/>
                  </a:schemeClr>
                </a:solidFill>
              </a:defRPr>
            </a:lvl7pPr>
            <a:lvl8pPr marL="4907173" indent="0">
              <a:buNone/>
              <a:defRPr sz="2147">
                <a:solidFill>
                  <a:schemeClr val="tx1">
                    <a:tint val="75000"/>
                  </a:schemeClr>
                </a:solidFill>
              </a:defRPr>
            </a:lvl8pPr>
            <a:lvl9pPr marL="5608198" indent="0">
              <a:buNone/>
              <a:defRPr sz="214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B819C5-B170-44C4-A7F0-585CC91E8653}" type="slidenum">
              <a:rPr lang="en-US" smtClean="0"/>
              <a:t>‹#›</a:t>
            </a:fld>
            <a:endParaRPr lang="en-US" dirty="0"/>
          </a:p>
        </p:txBody>
      </p:sp>
      <p:cxnSp>
        <p:nvCxnSpPr>
          <p:cNvPr id="9" name="Straight Connector 8"/>
          <p:cNvCxnSpPr/>
          <p:nvPr/>
        </p:nvCxnSpPr>
        <p:spPr>
          <a:xfrm>
            <a:off x="1388807" y="6659880"/>
            <a:ext cx="11356848"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3173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261872" y="439460"/>
            <a:ext cx="11567160" cy="222449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2830125"/>
            <a:ext cx="5678424" cy="6169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50608" y="2830127"/>
            <a:ext cx="5678424" cy="6169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399377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261872" y="439460"/>
            <a:ext cx="11567160" cy="2224494"/>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2830613"/>
            <a:ext cx="5678424" cy="1128966"/>
          </a:xfrm>
        </p:spPr>
        <p:txBody>
          <a:bodyPr lIns="91440" rIns="91440" anchor="ctr">
            <a:normAutofit/>
          </a:bodyPr>
          <a:lstStyle>
            <a:lvl1pPr marL="0" indent="0">
              <a:buNone/>
              <a:defRPr sz="3067" b="0" cap="all" baseline="0">
                <a:solidFill>
                  <a:schemeClr val="tx2"/>
                </a:solidFill>
              </a:defRPr>
            </a:lvl1pPr>
            <a:lvl2pPr marL="701025" indent="0">
              <a:buNone/>
              <a:defRPr sz="3067" b="1"/>
            </a:lvl2pPr>
            <a:lvl3pPr marL="1402050" indent="0">
              <a:buNone/>
              <a:defRPr sz="2760" b="1"/>
            </a:lvl3pPr>
            <a:lvl4pPr marL="2103074" indent="0">
              <a:buNone/>
              <a:defRPr sz="2453" b="1"/>
            </a:lvl4pPr>
            <a:lvl5pPr marL="2804099" indent="0">
              <a:buNone/>
              <a:defRPr sz="2453" b="1"/>
            </a:lvl5pPr>
            <a:lvl6pPr marL="3505124" indent="0">
              <a:buNone/>
              <a:defRPr sz="2453" b="1"/>
            </a:lvl6pPr>
            <a:lvl7pPr marL="4206149" indent="0">
              <a:buNone/>
              <a:defRPr sz="2453" b="1"/>
            </a:lvl7pPr>
            <a:lvl8pPr marL="4907173" indent="0">
              <a:buNone/>
              <a:defRPr sz="2453" b="1"/>
            </a:lvl8pPr>
            <a:lvl9pPr marL="5608198" indent="0">
              <a:buNone/>
              <a:defRPr sz="2453" b="1"/>
            </a:lvl9pPr>
          </a:lstStyle>
          <a:p>
            <a:pPr lvl="0"/>
            <a:r>
              <a:rPr lang="en-US"/>
              <a:t>Click to edit Master text styles</a:t>
            </a:r>
          </a:p>
        </p:txBody>
      </p:sp>
      <p:sp>
        <p:nvSpPr>
          <p:cNvPr id="4" name="Content Placeholder 3"/>
          <p:cNvSpPr>
            <a:spLocks noGrp="1"/>
          </p:cNvSpPr>
          <p:nvPr>
            <p:ph sz="half" idx="2"/>
          </p:nvPr>
        </p:nvSpPr>
        <p:spPr>
          <a:xfrm>
            <a:off x="1261872" y="3959579"/>
            <a:ext cx="5678424" cy="51799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150608" y="2830613"/>
            <a:ext cx="5678424" cy="1128966"/>
          </a:xfrm>
        </p:spPr>
        <p:txBody>
          <a:bodyPr lIns="91440" rIns="91440" anchor="ctr">
            <a:normAutofit/>
          </a:bodyPr>
          <a:lstStyle>
            <a:lvl1pPr marL="0" indent="0">
              <a:buNone/>
              <a:defRPr sz="3067" b="0" cap="all" baseline="0">
                <a:solidFill>
                  <a:schemeClr val="tx2"/>
                </a:solidFill>
              </a:defRPr>
            </a:lvl1pPr>
            <a:lvl2pPr marL="701025" indent="0">
              <a:buNone/>
              <a:defRPr sz="3067" b="1"/>
            </a:lvl2pPr>
            <a:lvl3pPr marL="1402050" indent="0">
              <a:buNone/>
              <a:defRPr sz="2760" b="1"/>
            </a:lvl3pPr>
            <a:lvl4pPr marL="2103074" indent="0">
              <a:buNone/>
              <a:defRPr sz="2453" b="1"/>
            </a:lvl4pPr>
            <a:lvl5pPr marL="2804099" indent="0">
              <a:buNone/>
              <a:defRPr sz="2453" b="1"/>
            </a:lvl5pPr>
            <a:lvl6pPr marL="3505124" indent="0">
              <a:buNone/>
              <a:defRPr sz="2453" b="1"/>
            </a:lvl6pPr>
            <a:lvl7pPr marL="4206149" indent="0">
              <a:buNone/>
              <a:defRPr sz="2453" b="1"/>
            </a:lvl7pPr>
            <a:lvl8pPr marL="4907173" indent="0">
              <a:buNone/>
              <a:defRPr sz="2453" b="1"/>
            </a:lvl8pPr>
            <a:lvl9pPr marL="5608198" indent="0">
              <a:buNone/>
              <a:defRPr sz="2453" b="1"/>
            </a:lvl9pPr>
          </a:lstStyle>
          <a:p>
            <a:pPr lvl="0"/>
            <a:r>
              <a:rPr lang="en-US"/>
              <a:t>Click to edit Master text styles</a:t>
            </a:r>
          </a:p>
        </p:txBody>
      </p:sp>
      <p:sp>
        <p:nvSpPr>
          <p:cNvPr id="6" name="Content Placeholder 5"/>
          <p:cNvSpPr>
            <a:spLocks noGrp="1"/>
          </p:cNvSpPr>
          <p:nvPr>
            <p:ph sz="quarter" idx="4"/>
          </p:nvPr>
        </p:nvSpPr>
        <p:spPr>
          <a:xfrm>
            <a:off x="7150608" y="3959579"/>
            <a:ext cx="5678424" cy="51799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2308155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3991545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653" y="9814560"/>
            <a:ext cx="14017149" cy="701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9" y="9712618"/>
            <a:ext cx="14017149" cy="981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4046580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21" y="0"/>
            <a:ext cx="4658409" cy="10515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646081" y="0"/>
            <a:ext cx="73609" cy="1051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25780" y="911350"/>
            <a:ext cx="3680460" cy="3505200"/>
          </a:xfrm>
        </p:spPr>
        <p:txBody>
          <a:bodyPr anchor="b">
            <a:normAutofit/>
          </a:bodyPr>
          <a:lstStyle>
            <a:lvl1pPr>
              <a:defRPr sz="552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520690" y="1121664"/>
            <a:ext cx="7466076" cy="806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25780" y="4486656"/>
            <a:ext cx="3680460" cy="5181323"/>
          </a:xfrm>
        </p:spPr>
        <p:txBody>
          <a:bodyPr lIns="91440" rIns="91440">
            <a:normAutofit/>
          </a:bodyPr>
          <a:lstStyle>
            <a:lvl1pPr marL="0" indent="0">
              <a:buNone/>
              <a:defRPr sz="2300">
                <a:solidFill>
                  <a:srgbClr val="FFFFFF"/>
                </a:solidFill>
              </a:defRPr>
            </a:lvl1pPr>
            <a:lvl2pPr marL="701025" indent="0">
              <a:buNone/>
              <a:defRPr sz="1840"/>
            </a:lvl2pPr>
            <a:lvl3pPr marL="1402050" indent="0">
              <a:buNone/>
              <a:defRPr sz="1533"/>
            </a:lvl3pPr>
            <a:lvl4pPr marL="2103074" indent="0">
              <a:buNone/>
              <a:defRPr sz="1380"/>
            </a:lvl4pPr>
            <a:lvl5pPr marL="2804099" indent="0">
              <a:buNone/>
              <a:defRPr sz="1380"/>
            </a:lvl5pPr>
            <a:lvl6pPr marL="3505124" indent="0">
              <a:buNone/>
              <a:defRPr sz="1380"/>
            </a:lvl6pPr>
            <a:lvl7pPr marL="4206149" indent="0">
              <a:buNone/>
              <a:defRPr sz="1380"/>
            </a:lvl7pPr>
            <a:lvl8pPr marL="4907173" indent="0">
              <a:buNone/>
              <a:defRPr sz="1380"/>
            </a:lvl8pPr>
            <a:lvl9pPr marL="5608198" indent="0">
              <a:buNone/>
              <a:defRPr sz="1380"/>
            </a:lvl9pPr>
          </a:lstStyle>
          <a:p>
            <a:pPr lvl="0"/>
            <a:r>
              <a:rPr lang="en-US"/>
              <a:t>Click to edit Master text styles</a:t>
            </a:r>
          </a:p>
        </p:txBody>
      </p:sp>
      <p:sp>
        <p:nvSpPr>
          <p:cNvPr id="5" name="Date Placeholder 4"/>
          <p:cNvSpPr>
            <a:spLocks noGrp="1"/>
          </p:cNvSpPr>
          <p:nvPr>
            <p:ph type="dt" sz="half" idx="10"/>
          </p:nvPr>
        </p:nvSpPr>
        <p:spPr>
          <a:xfrm>
            <a:off x="535340" y="9905006"/>
            <a:ext cx="3011287" cy="559858"/>
          </a:xfrm>
        </p:spPr>
        <p:txBody>
          <a:bodyPr/>
          <a:lstStyle>
            <a:lvl1pPr algn="l">
              <a:defRPr/>
            </a:lvl1pPr>
          </a:lstStyle>
          <a:p>
            <a:fld id="{C1A3C455-3464-4712-98BE-4DF0B759CCA8}" type="datetimeFigureOut">
              <a:rPr lang="en-US" smtClean="0"/>
              <a:t>4/19/2021</a:t>
            </a:fld>
            <a:endParaRPr lang="en-US" dirty="0"/>
          </a:p>
        </p:txBody>
      </p:sp>
      <p:sp>
        <p:nvSpPr>
          <p:cNvPr id="6" name="Footer Placeholder 5"/>
          <p:cNvSpPr>
            <a:spLocks noGrp="1"/>
          </p:cNvSpPr>
          <p:nvPr>
            <p:ph type="ftr" sz="quarter" idx="11"/>
          </p:nvPr>
        </p:nvSpPr>
        <p:spPr>
          <a:xfrm>
            <a:off x="5520690" y="9905006"/>
            <a:ext cx="5345430" cy="559858"/>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DB819C5-B170-44C4-A7F0-585CC91E8653}" type="slidenum">
              <a:rPr lang="en-US" smtClean="0"/>
              <a:t>‹#›</a:t>
            </a:fld>
            <a:endParaRPr lang="en-US" dirty="0"/>
          </a:p>
        </p:txBody>
      </p:sp>
    </p:spTree>
    <p:extLst>
      <p:ext uri="{BB962C8B-B14F-4D97-AF65-F5344CB8AC3E}">
        <p14:creationId xmlns:p14="http://schemas.microsoft.com/office/powerpoint/2010/main" val="4126972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7594600"/>
            <a:ext cx="14017149" cy="2921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9" y="7536450"/>
            <a:ext cx="14017149" cy="9814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261872" y="7781544"/>
            <a:ext cx="11630692" cy="1261872"/>
          </a:xfrm>
        </p:spPr>
        <p:txBody>
          <a:bodyPr tIns="0" bIns="0" anchor="b">
            <a:noAutofit/>
          </a:bodyPr>
          <a:lstStyle>
            <a:lvl1pPr>
              <a:defRPr sz="552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9" y="0"/>
            <a:ext cx="14020783" cy="7536450"/>
          </a:xfrm>
          <a:solidFill>
            <a:schemeClr val="bg2">
              <a:lumMod val="90000"/>
            </a:schemeClr>
          </a:solidFill>
        </p:spPr>
        <p:txBody>
          <a:bodyPr lIns="457200" tIns="457200" anchor="t"/>
          <a:lstStyle>
            <a:lvl1pPr marL="0" indent="0">
              <a:buNone/>
              <a:defRPr sz="4907"/>
            </a:lvl1pPr>
            <a:lvl2pPr marL="701025" indent="0">
              <a:buNone/>
              <a:defRPr sz="4293"/>
            </a:lvl2pPr>
            <a:lvl3pPr marL="1402050" indent="0">
              <a:buNone/>
              <a:defRPr sz="3680"/>
            </a:lvl3pPr>
            <a:lvl4pPr marL="2103074" indent="0">
              <a:buNone/>
              <a:defRPr sz="3067"/>
            </a:lvl4pPr>
            <a:lvl5pPr marL="2804099" indent="0">
              <a:buNone/>
              <a:defRPr sz="3067"/>
            </a:lvl5pPr>
            <a:lvl6pPr marL="3505124" indent="0">
              <a:buNone/>
              <a:defRPr sz="3067"/>
            </a:lvl6pPr>
            <a:lvl7pPr marL="4206149" indent="0">
              <a:buNone/>
              <a:defRPr sz="3067"/>
            </a:lvl7pPr>
            <a:lvl8pPr marL="4907173" indent="0">
              <a:buNone/>
              <a:defRPr sz="3067"/>
            </a:lvl8pPr>
            <a:lvl9pPr marL="5608198" indent="0">
              <a:buNone/>
              <a:defRPr sz="3067"/>
            </a:lvl9pPr>
          </a:lstStyle>
          <a:p>
            <a:r>
              <a:rPr lang="en-US" dirty="0"/>
              <a:t>Click icon to add picture</a:t>
            </a:r>
          </a:p>
        </p:txBody>
      </p:sp>
      <p:sp>
        <p:nvSpPr>
          <p:cNvPr id="4" name="Text Placeholder 3"/>
          <p:cNvSpPr>
            <a:spLocks noGrp="1"/>
          </p:cNvSpPr>
          <p:nvPr>
            <p:ph type="body" sz="half" idx="2"/>
          </p:nvPr>
        </p:nvSpPr>
        <p:spPr>
          <a:xfrm>
            <a:off x="1261872" y="9057437"/>
            <a:ext cx="11637264" cy="911352"/>
          </a:xfrm>
        </p:spPr>
        <p:txBody>
          <a:bodyPr lIns="91440" tIns="0" rIns="91440" bIns="0">
            <a:normAutofit/>
          </a:bodyPr>
          <a:lstStyle>
            <a:lvl1pPr marL="0" indent="0">
              <a:spcBef>
                <a:spcPts val="0"/>
              </a:spcBef>
              <a:spcAft>
                <a:spcPts val="920"/>
              </a:spcAft>
              <a:buNone/>
              <a:defRPr sz="2300">
                <a:solidFill>
                  <a:srgbClr val="FFFFFF"/>
                </a:solidFill>
              </a:defRPr>
            </a:lvl1pPr>
            <a:lvl2pPr marL="701025" indent="0">
              <a:buNone/>
              <a:defRPr sz="1840"/>
            </a:lvl2pPr>
            <a:lvl3pPr marL="1402050" indent="0">
              <a:buNone/>
              <a:defRPr sz="1533"/>
            </a:lvl3pPr>
            <a:lvl4pPr marL="2103074" indent="0">
              <a:buNone/>
              <a:defRPr sz="1380"/>
            </a:lvl4pPr>
            <a:lvl5pPr marL="2804099" indent="0">
              <a:buNone/>
              <a:defRPr sz="1380"/>
            </a:lvl5pPr>
            <a:lvl6pPr marL="3505124" indent="0">
              <a:buNone/>
              <a:defRPr sz="1380"/>
            </a:lvl6pPr>
            <a:lvl7pPr marL="4206149" indent="0">
              <a:buNone/>
              <a:defRPr sz="1380"/>
            </a:lvl7pPr>
            <a:lvl8pPr marL="4907173" indent="0">
              <a:buNone/>
              <a:defRPr sz="1380"/>
            </a:lvl8pPr>
            <a:lvl9pPr marL="5608198" indent="0">
              <a:buNone/>
              <a:defRPr sz="1380"/>
            </a:lvl9pPr>
          </a:lstStyle>
          <a:p>
            <a:pPr lvl="0"/>
            <a:r>
              <a:rPr lang="en-US"/>
              <a:t>Click to edit Master text styles</a:t>
            </a:r>
          </a:p>
        </p:txBody>
      </p:sp>
      <p:sp>
        <p:nvSpPr>
          <p:cNvPr id="5" name="Date Placeholder 4"/>
          <p:cNvSpPr>
            <a:spLocks noGrp="1"/>
          </p:cNvSpPr>
          <p:nvPr>
            <p:ph type="dt" sz="half" idx="10"/>
          </p:nvPr>
        </p:nvSpPr>
        <p:spPr/>
        <p:txBody>
          <a:bodyPr/>
          <a:lstStyle/>
          <a:p>
            <a:fld id="{C1A3C455-3464-4712-98BE-4DF0B759CCA8}" type="datetimeFigureOut">
              <a:rPr lang="en-US" smtClean="0"/>
              <a:t>4/19/2021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B819C5-B170-44C4-A7F0-585CC91E8653}" type="slidenum">
              <a:rPr lang="en-US" smtClean="0"/>
              <a:t>‹#›</a:t>
            </a:fld>
            <a:endParaRPr lang="en-US" dirty="0"/>
          </a:p>
        </p:txBody>
      </p:sp>
    </p:spTree>
    <p:extLst>
      <p:ext uri="{BB962C8B-B14F-4D97-AF65-F5344CB8AC3E}">
        <p14:creationId xmlns:p14="http://schemas.microsoft.com/office/powerpoint/2010/main" val="25944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9814560"/>
            <a:ext cx="14020802" cy="7010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9712617"/>
            <a:ext cx="14020802" cy="101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439460"/>
            <a:ext cx="11567160" cy="222449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1" y="2830125"/>
            <a:ext cx="11567162" cy="6169152"/>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61874" y="9905006"/>
            <a:ext cx="2843111" cy="559858"/>
          </a:xfrm>
          <a:prstGeom prst="rect">
            <a:avLst/>
          </a:prstGeom>
        </p:spPr>
        <p:txBody>
          <a:bodyPr vert="horz" lIns="91440" tIns="45720" rIns="91440" bIns="45720" rtlCol="0" anchor="ctr"/>
          <a:lstStyle>
            <a:lvl1pPr algn="l">
              <a:defRPr sz="1380">
                <a:solidFill>
                  <a:srgbClr val="FFFFFF"/>
                </a:solidFill>
              </a:defRPr>
            </a:lvl1pPr>
          </a:lstStyle>
          <a:p>
            <a:fld id="{C1A3C455-3464-4712-98BE-4DF0B759CCA8}" type="datetimeFigureOut">
              <a:rPr lang="en-US" smtClean="0"/>
              <a:t>4/19/2021</a:t>
            </a:fld>
            <a:endParaRPr lang="en-US" dirty="0"/>
          </a:p>
        </p:txBody>
      </p:sp>
      <p:sp>
        <p:nvSpPr>
          <p:cNvPr id="5" name="Footer Placeholder 4"/>
          <p:cNvSpPr>
            <a:spLocks noGrp="1"/>
          </p:cNvSpPr>
          <p:nvPr>
            <p:ph type="ftr" sz="quarter" idx="3"/>
          </p:nvPr>
        </p:nvSpPr>
        <p:spPr>
          <a:xfrm>
            <a:off x="4239114" y="9905006"/>
            <a:ext cx="5546225" cy="559858"/>
          </a:xfrm>
          <a:prstGeom prst="rect">
            <a:avLst/>
          </a:prstGeom>
        </p:spPr>
        <p:txBody>
          <a:bodyPr vert="horz" lIns="91440" tIns="45720" rIns="91440" bIns="45720" rtlCol="0" anchor="ctr"/>
          <a:lstStyle>
            <a:lvl1pPr algn="ctr">
              <a:defRPr sz="138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1385528" y="9905006"/>
            <a:ext cx="1508829" cy="559858"/>
          </a:xfrm>
          <a:prstGeom prst="rect">
            <a:avLst/>
          </a:prstGeom>
        </p:spPr>
        <p:txBody>
          <a:bodyPr vert="horz" lIns="91440" tIns="45720" rIns="91440" bIns="45720" rtlCol="0" anchor="ctr"/>
          <a:lstStyle>
            <a:lvl1pPr algn="r">
              <a:defRPr sz="1610">
                <a:solidFill>
                  <a:srgbClr val="FFFFFF"/>
                </a:solidFill>
              </a:defRPr>
            </a:lvl1pPr>
          </a:lstStyle>
          <a:p>
            <a:fld id="{5DB819C5-B170-44C4-A7F0-585CC91E8653}" type="slidenum">
              <a:rPr lang="en-US" smtClean="0"/>
              <a:t>‹#›</a:t>
            </a:fld>
            <a:endParaRPr lang="en-US" dirty="0"/>
          </a:p>
        </p:txBody>
      </p:sp>
      <p:cxnSp>
        <p:nvCxnSpPr>
          <p:cNvPr id="10" name="Straight Connector 9"/>
          <p:cNvCxnSpPr/>
          <p:nvPr/>
        </p:nvCxnSpPr>
        <p:spPr>
          <a:xfrm>
            <a:off x="1372562" y="2664696"/>
            <a:ext cx="11462004"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591449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1402050" rtl="0" eaLnBrk="1" latinLnBrk="0" hangingPunct="1">
        <a:lnSpc>
          <a:spcPct val="85000"/>
        </a:lnSpc>
        <a:spcBef>
          <a:spcPct val="0"/>
        </a:spcBef>
        <a:buNone/>
        <a:defRPr sz="7360" kern="1200" spc="-77" baseline="0">
          <a:solidFill>
            <a:schemeClr val="tx1">
              <a:lumMod val="75000"/>
              <a:lumOff val="25000"/>
            </a:schemeClr>
          </a:solidFill>
          <a:latin typeface="+mj-lt"/>
          <a:ea typeface="+mj-ea"/>
          <a:cs typeface="+mj-cs"/>
        </a:defRPr>
      </a:lvl1pPr>
    </p:titleStyle>
    <p:bodyStyle>
      <a:lvl1pPr marL="140205" indent="-140205" algn="l" defTabSz="1402050" rtl="0" eaLnBrk="1" latinLnBrk="0" hangingPunct="1">
        <a:lnSpc>
          <a:spcPct val="90000"/>
        </a:lnSpc>
        <a:spcBef>
          <a:spcPts val="1840"/>
        </a:spcBef>
        <a:spcAft>
          <a:spcPts val="307"/>
        </a:spcAft>
        <a:buClr>
          <a:schemeClr val="accent1"/>
        </a:buClr>
        <a:buSzPct val="100000"/>
        <a:buFont typeface="Calibri" panose="020F0502020204030204" pitchFamily="34" charset="0"/>
        <a:buChar char=" "/>
        <a:defRPr sz="3067" kern="1200">
          <a:solidFill>
            <a:schemeClr val="tx1">
              <a:lumMod val="75000"/>
              <a:lumOff val="25000"/>
            </a:schemeClr>
          </a:solidFill>
          <a:latin typeface="+mn-lt"/>
          <a:ea typeface="+mn-ea"/>
          <a:cs typeface="+mn-cs"/>
        </a:defRPr>
      </a:lvl1pPr>
      <a:lvl2pPr marL="588861" indent="-280410" algn="l" defTabSz="1402050" rtl="0" eaLnBrk="1" latinLnBrk="0" hangingPunct="1">
        <a:lnSpc>
          <a:spcPct val="90000"/>
        </a:lnSpc>
        <a:spcBef>
          <a:spcPts val="307"/>
        </a:spcBef>
        <a:spcAft>
          <a:spcPts val="613"/>
        </a:spcAft>
        <a:buClr>
          <a:schemeClr val="accent1"/>
        </a:buClr>
        <a:buFont typeface="Calibri" pitchFamily="34" charset="0"/>
        <a:buChar char="◦"/>
        <a:defRPr sz="2760" kern="1200">
          <a:solidFill>
            <a:schemeClr val="tx1">
              <a:lumMod val="75000"/>
              <a:lumOff val="25000"/>
            </a:schemeClr>
          </a:solidFill>
          <a:latin typeface="+mn-lt"/>
          <a:ea typeface="+mn-ea"/>
          <a:cs typeface="+mn-cs"/>
        </a:defRPr>
      </a:lvl2pPr>
      <a:lvl3pPr marL="869271" indent="-280410" algn="l" defTabSz="1402050" rtl="0" eaLnBrk="1" latinLnBrk="0" hangingPunct="1">
        <a:lnSpc>
          <a:spcPct val="90000"/>
        </a:lnSpc>
        <a:spcBef>
          <a:spcPts val="307"/>
        </a:spcBef>
        <a:spcAft>
          <a:spcPts val="613"/>
        </a:spcAft>
        <a:buClr>
          <a:schemeClr val="accent1"/>
        </a:buClr>
        <a:buFont typeface="Calibri" pitchFamily="34" charset="0"/>
        <a:buChar char="◦"/>
        <a:defRPr sz="2147" kern="1200">
          <a:solidFill>
            <a:schemeClr val="tx1">
              <a:lumMod val="75000"/>
              <a:lumOff val="25000"/>
            </a:schemeClr>
          </a:solidFill>
          <a:latin typeface="+mn-lt"/>
          <a:ea typeface="+mn-ea"/>
          <a:cs typeface="+mn-cs"/>
        </a:defRPr>
      </a:lvl3pPr>
      <a:lvl4pPr marL="1149681" indent="-280410" algn="l" defTabSz="1402050" rtl="0" eaLnBrk="1" latinLnBrk="0" hangingPunct="1">
        <a:lnSpc>
          <a:spcPct val="90000"/>
        </a:lnSpc>
        <a:spcBef>
          <a:spcPts val="307"/>
        </a:spcBef>
        <a:spcAft>
          <a:spcPts val="613"/>
        </a:spcAft>
        <a:buClr>
          <a:schemeClr val="accent1"/>
        </a:buClr>
        <a:buFont typeface="Calibri" pitchFamily="34" charset="0"/>
        <a:buChar char="◦"/>
        <a:defRPr sz="2147" kern="1200">
          <a:solidFill>
            <a:schemeClr val="tx1">
              <a:lumMod val="75000"/>
              <a:lumOff val="25000"/>
            </a:schemeClr>
          </a:solidFill>
          <a:latin typeface="+mn-lt"/>
          <a:ea typeface="+mn-ea"/>
          <a:cs typeface="+mn-cs"/>
        </a:defRPr>
      </a:lvl4pPr>
      <a:lvl5pPr marL="1430091" indent="-280410" algn="l" defTabSz="1402050" rtl="0" eaLnBrk="1" latinLnBrk="0" hangingPunct="1">
        <a:lnSpc>
          <a:spcPct val="90000"/>
        </a:lnSpc>
        <a:spcBef>
          <a:spcPts val="307"/>
        </a:spcBef>
        <a:spcAft>
          <a:spcPts val="613"/>
        </a:spcAft>
        <a:buClr>
          <a:schemeClr val="accent1"/>
        </a:buClr>
        <a:buFont typeface="Calibri" pitchFamily="34" charset="0"/>
        <a:buChar char="◦"/>
        <a:defRPr sz="2147" kern="1200">
          <a:solidFill>
            <a:schemeClr val="tx1">
              <a:lumMod val="75000"/>
              <a:lumOff val="25000"/>
            </a:schemeClr>
          </a:solidFill>
          <a:latin typeface="+mn-lt"/>
          <a:ea typeface="+mn-ea"/>
          <a:cs typeface="+mn-cs"/>
        </a:defRPr>
      </a:lvl5pPr>
      <a:lvl6pPr marL="1686630" indent="-350512" algn="l" defTabSz="1402050" rtl="0" eaLnBrk="1" latinLnBrk="0" hangingPunct="1">
        <a:lnSpc>
          <a:spcPct val="90000"/>
        </a:lnSpc>
        <a:spcBef>
          <a:spcPts val="307"/>
        </a:spcBef>
        <a:spcAft>
          <a:spcPts val="613"/>
        </a:spcAft>
        <a:buClr>
          <a:schemeClr val="accent1"/>
        </a:buClr>
        <a:buFont typeface="Calibri" pitchFamily="34" charset="0"/>
        <a:buChar char="◦"/>
        <a:defRPr sz="2147" kern="1200">
          <a:solidFill>
            <a:schemeClr val="tx1">
              <a:lumMod val="75000"/>
              <a:lumOff val="25000"/>
            </a:schemeClr>
          </a:solidFill>
          <a:latin typeface="+mn-lt"/>
          <a:ea typeface="+mn-ea"/>
          <a:cs typeface="+mn-cs"/>
        </a:defRPr>
      </a:lvl6pPr>
      <a:lvl7pPr marL="1993290" indent="-350512" algn="l" defTabSz="1402050" rtl="0" eaLnBrk="1" latinLnBrk="0" hangingPunct="1">
        <a:lnSpc>
          <a:spcPct val="90000"/>
        </a:lnSpc>
        <a:spcBef>
          <a:spcPts val="307"/>
        </a:spcBef>
        <a:spcAft>
          <a:spcPts val="613"/>
        </a:spcAft>
        <a:buClr>
          <a:schemeClr val="accent1"/>
        </a:buClr>
        <a:buFont typeface="Calibri" pitchFamily="34" charset="0"/>
        <a:buChar char="◦"/>
        <a:defRPr sz="2147" kern="1200">
          <a:solidFill>
            <a:schemeClr val="tx1">
              <a:lumMod val="75000"/>
              <a:lumOff val="25000"/>
            </a:schemeClr>
          </a:solidFill>
          <a:latin typeface="+mn-lt"/>
          <a:ea typeface="+mn-ea"/>
          <a:cs typeface="+mn-cs"/>
        </a:defRPr>
      </a:lvl7pPr>
      <a:lvl8pPr marL="2299950" indent="-350512" algn="l" defTabSz="1402050" rtl="0" eaLnBrk="1" latinLnBrk="0" hangingPunct="1">
        <a:lnSpc>
          <a:spcPct val="90000"/>
        </a:lnSpc>
        <a:spcBef>
          <a:spcPts val="307"/>
        </a:spcBef>
        <a:spcAft>
          <a:spcPts val="613"/>
        </a:spcAft>
        <a:buClr>
          <a:schemeClr val="accent1"/>
        </a:buClr>
        <a:buFont typeface="Calibri" pitchFamily="34" charset="0"/>
        <a:buChar char="◦"/>
        <a:defRPr sz="2147" kern="1200">
          <a:solidFill>
            <a:schemeClr val="tx1">
              <a:lumMod val="75000"/>
              <a:lumOff val="25000"/>
            </a:schemeClr>
          </a:solidFill>
          <a:latin typeface="+mn-lt"/>
          <a:ea typeface="+mn-ea"/>
          <a:cs typeface="+mn-cs"/>
        </a:defRPr>
      </a:lvl8pPr>
      <a:lvl9pPr marL="2606610" indent="-350512" algn="l" defTabSz="1402050" rtl="0" eaLnBrk="1" latinLnBrk="0" hangingPunct="1">
        <a:lnSpc>
          <a:spcPct val="90000"/>
        </a:lnSpc>
        <a:spcBef>
          <a:spcPts val="307"/>
        </a:spcBef>
        <a:spcAft>
          <a:spcPts val="613"/>
        </a:spcAft>
        <a:buClr>
          <a:schemeClr val="accent1"/>
        </a:buClr>
        <a:buFont typeface="Calibri" pitchFamily="34" charset="0"/>
        <a:buChar char="◦"/>
        <a:defRPr sz="2147" kern="1200">
          <a:solidFill>
            <a:schemeClr val="tx1">
              <a:lumMod val="75000"/>
              <a:lumOff val="25000"/>
            </a:schemeClr>
          </a:solidFill>
          <a:latin typeface="+mn-lt"/>
          <a:ea typeface="+mn-ea"/>
          <a:cs typeface="+mn-cs"/>
        </a:defRPr>
      </a:lvl9pPr>
    </p:bodyStyle>
    <p:otherStyle>
      <a:defPPr>
        <a:defRPr lang="en-US"/>
      </a:defPPr>
      <a:lvl1pPr marL="0" algn="l" defTabSz="1402050" rtl="0" eaLnBrk="1" latinLnBrk="0" hangingPunct="1">
        <a:defRPr sz="2760" kern="1200">
          <a:solidFill>
            <a:schemeClr val="tx1"/>
          </a:solidFill>
          <a:latin typeface="+mn-lt"/>
          <a:ea typeface="+mn-ea"/>
          <a:cs typeface="+mn-cs"/>
        </a:defRPr>
      </a:lvl1pPr>
      <a:lvl2pPr marL="701025" algn="l" defTabSz="1402050" rtl="0" eaLnBrk="1" latinLnBrk="0" hangingPunct="1">
        <a:defRPr sz="2760" kern="1200">
          <a:solidFill>
            <a:schemeClr val="tx1"/>
          </a:solidFill>
          <a:latin typeface="+mn-lt"/>
          <a:ea typeface="+mn-ea"/>
          <a:cs typeface="+mn-cs"/>
        </a:defRPr>
      </a:lvl2pPr>
      <a:lvl3pPr marL="1402050" algn="l" defTabSz="1402050" rtl="0" eaLnBrk="1" latinLnBrk="0" hangingPunct="1">
        <a:defRPr sz="2760" kern="1200">
          <a:solidFill>
            <a:schemeClr val="tx1"/>
          </a:solidFill>
          <a:latin typeface="+mn-lt"/>
          <a:ea typeface="+mn-ea"/>
          <a:cs typeface="+mn-cs"/>
        </a:defRPr>
      </a:lvl3pPr>
      <a:lvl4pPr marL="2103074" algn="l" defTabSz="1402050" rtl="0" eaLnBrk="1" latinLnBrk="0" hangingPunct="1">
        <a:defRPr sz="2760" kern="1200">
          <a:solidFill>
            <a:schemeClr val="tx1"/>
          </a:solidFill>
          <a:latin typeface="+mn-lt"/>
          <a:ea typeface="+mn-ea"/>
          <a:cs typeface="+mn-cs"/>
        </a:defRPr>
      </a:lvl4pPr>
      <a:lvl5pPr marL="2804099" algn="l" defTabSz="1402050" rtl="0" eaLnBrk="1" latinLnBrk="0" hangingPunct="1">
        <a:defRPr sz="2760" kern="1200">
          <a:solidFill>
            <a:schemeClr val="tx1"/>
          </a:solidFill>
          <a:latin typeface="+mn-lt"/>
          <a:ea typeface="+mn-ea"/>
          <a:cs typeface="+mn-cs"/>
        </a:defRPr>
      </a:lvl5pPr>
      <a:lvl6pPr marL="3505124" algn="l" defTabSz="1402050" rtl="0" eaLnBrk="1" latinLnBrk="0" hangingPunct="1">
        <a:defRPr sz="2760" kern="1200">
          <a:solidFill>
            <a:schemeClr val="tx1"/>
          </a:solidFill>
          <a:latin typeface="+mn-lt"/>
          <a:ea typeface="+mn-ea"/>
          <a:cs typeface="+mn-cs"/>
        </a:defRPr>
      </a:lvl6pPr>
      <a:lvl7pPr marL="4206149" algn="l" defTabSz="1402050" rtl="0" eaLnBrk="1" latinLnBrk="0" hangingPunct="1">
        <a:defRPr sz="2760" kern="1200">
          <a:solidFill>
            <a:schemeClr val="tx1"/>
          </a:solidFill>
          <a:latin typeface="+mn-lt"/>
          <a:ea typeface="+mn-ea"/>
          <a:cs typeface="+mn-cs"/>
        </a:defRPr>
      </a:lvl7pPr>
      <a:lvl8pPr marL="4907173" algn="l" defTabSz="1402050" rtl="0" eaLnBrk="1" latinLnBrk="0" hangingPunct="1">
        <a:defRPr sz="2760" kern="1200">
          <a:solidFill>
            <a:schemeClr val="tx1"/>
          </a:solidFill>
          <a:latin typeface="+mn-lt"/>
          <a:ea typeface="+mn-ea"/>
          <a:cs typeface="+mn-cs"/>
        </a:defRPr>
      </a:lvl8pPr>
      <a:lvl9pPr marL="5608198" algn="l" defTabSz="1402050" rtl="0" eaLnBrk="1" latinLnBrk="0" hangingPunct="1">
        <a:defRPr sz="2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3.jpg"/><Relationship Id="rId5" Type="http://schemas.openxmlformats.org/officeDocument/2006/relationships/image" Target="../media/image2.jpg"/><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2" Type="http://schemas.openxmlformats.org/officeDocument/2006/relationships/hyperlink" Target="http://www.cptc.edu/asg-proposed-revis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ptc.edu/asg-proposed-revisions" TargetMode="External"/><Relationship Id="rId2" Type="http://schemas.openxmlformats.org/officeDocument/2006/relationships/hyperlink" Target="mailto:cal.Erwin@cptc.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ptc.edu/asg-proposed-revisions" TargetMode="External"/><Relationship Id="rId2" Type="http://schemas.openxmlformats.org/officeDocument/2006/relationships/hyperlink" Target="http://www.cptc.edu/as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title" idx="4294967295"/>
          </p:nvPr>
        </p:nvSpPr>
        <p:spPr>
          <a:xfrm>
            <a:off x="6386513" y="2378075"/>
            <a:ext cx="6400800" cy="4205288"/>
          </a:xfrm>
          <a:prstGeom prst="rect">
            <a:avLst/>
          </a:prstGeom>
          <a:noFill/>
          <a:ln>
            <a:noFill/>
            <a:prstDash/>
          </a:ln>
          <a:effectLst/>
        </p:spPr>
        <p:txBody>
          <a:bodyPr rot="0" spcFirstLastPara="0" vertOverflow="overflow" horzOverflow="overflow" vert="horz" wrap="square" lIns="0" tIns="45720" rIns="0" bIns="45720" numCol="1" spcCol="0" rtlCol="0" fromWordArt="0" anchor="t" anchorCtr="0" forceAA="0" compatLnSpc="1">
            <a:prstTxWarp prst="textNoShape">
              <a:avLst/>
            </a:prstTxWarp>
            <a:noAutofit/>
          </a:bodyPr>
          <a:lstStyle/>
          <a:p>
            <a:pPr marL="140205" marR="0" lvl="0" indent="-140205" algn="ctr" defTabSz="1402050" rtl="0" eaLnBrk="1" fontAlgn="auto" latinLnBrk="0" hangingPunct="1">
              <a:lnSpc>
                <a:spcPct val="100000"/>
              </a:lnSpc>
              <a:spcBef>
                <a:spcPts val="0"/>
              </a:spcBef>
              <a:spcAft>
                <a:spcPts val="0"/>
              </a:spcAft>
              <a:buClr>
                <a:schemeClr val="accent1"/>
              </a:buClr>
              <a:buSzPct val="100000"/>
              <a:buFont typeface="Calibri" panose="020F0502020204030204" pitchFamily="34" charset="0"/>
              <a:buChar char=" "/>
              <a:tabLst/>
              <a:defRPr/>
            </a:pPr>
            <a:endParaRPr kumimoji="0" lang="en-US" sz="3680" b="0" i="0" u="none" strike="noStrike" kern="1200" cap="none" spc="0" normalizeH="0" baseline="0" noProof="0" dirty="0">
              <a:ln>
                <a:noFill/>
              </a:ln>
              <a:solidFill>
                <a:srgbClr val="502D7F"/>
              </a:solidFill>
              <a:effectLst/>
              <a:uLnTx/>
              <a:uFillTx/>
              <a:latin typeface="+mn-lt"/>
              <a:ea typeface="+mn-ea"/>
              <a:cs typeface="+mn-cs"/>
            </a:endParaRPr>
          </a:p>
          <a:p>
            <a:pPr marL="140205" marR="0" lvl="0" indent="-140205" algn="ctr" defTabSz="1402050" rtl="0" eaLnBrk="1" fontAlgn="auto" latinLnBrk="0" hangingPunct="1">
              <a:lnSpc>
                <a:spcPct val="100000"/>
              </a:lnSpc>
              <a:spcBef>
                <a:spcPts val="0"/>
              </a:spcBef>
              <a:spcAft>
                <a:spcPts val="0"/>
              </a:spcAft>
              <a:buClr>
                <a:schemeClr val="accent1"/>
              </a:buClr>
              <a:buSzPct val="100000"/>
              <a:buFont typeface="Calibri" panose="020F0502020204030204" pitchFamily="34" charset="0"/>
              <a:buChar char=" "/>
              <a:tabLst/>
              <a:defRPr/>
            </a:pPr>
            <a:r>
              <a:rPr kumimoji="0" lang="en-US" sz="8000" b="1" i="0" u="none" strike="noStrike" kern="1200" cap="none" spc="0" normalizeH="0" baseline="0" noProof="0" dirty="0" smtClean="0">
                <a:ln>
                  <a:noFill/>
                </a:ln>
                <a:solidFill>
                  <a:srgbClr val="502D7F"/>
                </a:solidFill>
                <a:effectLst/>
                <a:uLnTx/>
                <a:uFillTx/>
                <a:latin typeface="+mn-lt"/>
                <a:ea typeface="+mn-ea"/>
                <a:cs typeface="+mn-cs"/>
              </a:rPr>
              <a:t>Proposed Revisions</a:t>
            </a:r>
            <a:r>
              <a:rPr kumimoji="0" lang="en-US" sz="8000" b="1" i="0" u="none" strike="noStrike" kern="1200" cap="none" spc="0" normalizeH="0" noProof="0" dirty="0" smtClean="0">
                <a:ln>
                  <a:noFill/>
                </a:ln>
                <a:solidFill>
                  <a:srgbClr val="502D7F"/>
                </a:solidFill>
                <a:effectLst/>
                <a:uLnTx/>
                <a:uFillTx/>
                <a:latin typeface="+mn-lt"/>
                <a:ea typeface="+mn-ea"/>
                <a:cs typeface="+mn-cs"/>
              </a:rPr>
              <a:t> </a:t>
            </a:r>
            <a:endParaRPr kumimoji="0" lang="en-US" sz="8000" b="1" i="0" u="none" strike="noStrike" kern="1200" cap="none" spc="0" normalizeH="0" baseline="0" noProof="0" dirty="0">
              <a:ln>
                <a:noFill/>
              </a:ln>
              <a:solidFill>
                <a:srgbClr val="502D7F"/>
              </a:solidFill>
              <a:effectLst/>
              <a:uLnTx/>
              <a:uFillTx/>
              <a:latin typeface="+mn-lt"/>
              <a:ea typeface="+mn-ea"/>
              <a:cs typeface="+mn-cs"/>
            </a:endParaRPr>
          </a:p>
          <a:p>
            <a:pPr marL="140205" marR="0" lvl="0" indent="-140205" algn="ctr" defTabSz="1402050" rtl="0" eaLnBrk="1" fontAlgn="auto" latinLnBrk="0" hangingPunct="1">
              <a:lnSpc>
                <a:spcPct val="100000"/>
              </a:lnSpc>
              <a:spcBef>
                <a:spcPts val="0"/>
              </a:spcBef>
              <a:spcAft>
                <a:spcPts val="0"/>
              </a:spcAft>
              <a:buClr>
                <a:schemeClr val="accent1"/>
              </a:buClr>
              <a:buSzPct val="100000"/>
              <a:buFont typeface="Calibri" panose="020F0502020204030204" pitchFamily="34" charset="0"/>
              <a:buChar char=" "/>
              <a:tabLst/>
              <a:defRPr/>
            </a:pPr>
            <a:endParaRPr kumimoji="0" lang="en-US" sz="4000" b="0" i="0" u="none" strike="noStrike" kern="1200" cap="none" spc="0" normalizeH="0" baseline="0" noProof="0" dirty="0">
              <a:ln>
                <a:noFill/>
              </a:ln>
              <a:solidFill>
                <a:srgbClr val="502D7F"/>
              </a:solidFill>
              <a:effectLst/>
              <a:uLnTx/>
              <a:uFillTx/>
              <a:latin typeface="+mn-lt"/>
              <a:ea typeface="+mn-ea"/>
              <a:cs typeface="+mn-cs"/>
            </a:endParaRPr>
          </a:p>
          <a:p>
            <a:pPr marL="140205" marR="0" lvl="0" indent="-140205" algn="ctr" defTabSz="1402050" rtl="0" eaLnBrk="1" fontAlgn="auto" latinLnBrk="0" hangingPunct="1">
              <a:lnSpc>
                <a:spcPct val="100000"/>
              </a:lnSpc>
              <a:spcBef>
                <a:spcPts val="0"/>
              </a:spcBef>
              <a:spcAft>
                <a:spcPts val="0"/>
              </a:spcAft>
              <a:buClr>
                <a:schemeClr val="accent1"/>
              </a:buClr>
              <a:buSzPct val="100000"/>
              <a:buFont typeface="Calibri" panose="020F0502020204030204" pitchFamily="34" charset="0"/>
              <a:buChar char=" "/>
              <a:tabLst/>
              <a:defRPr/>
            </a:pPr>
            <a:r>
              <a:rPr kumimoji="0" lang="en-US" sz="4000" b="0" i="0" u="none" strike="noStrike" kern="1200" cap="none" spc="0" normalizeH="0" baseline="0" noProof="0" dirty="0" smtClean="0">
                <a:ln>
                  <a:noFill/>
                </a:ln>
                <a:solidFill>
                  <a:srgbClr val="502D7F"/>
                </a:solidFill>
                <a:effectLst/>
                <a:uLnTx/>
                <a:uFillTx/>
                <a:latin typeface="+mn-lt"/>
                <a:ea typeface="+mn-ea"/>
                <a:cs typeface="+mn-cs"/>
              </a:rPr>
              <a:t>To the Governing Documents of the Associated Students </a:t>
            </a:r>
            <a:endParaRPr kumimoji="0" lang="en-US" sz="4000" b="0" i="0" u="none" strike="noStrike" kern="1200" cap="none" spc="0" normalizeH="0" baseline="0" noProof="0" dirty="0">
              <a:ln>
                <a:noFill/>
              </a:ln>
              <a:solidFill>
                <a:srgbClr val="502D7F"/>
              </a:solidFill>
              <a:effectLst/>
              <a:uLnTx/>
              <a:uFillTx/>
              <a:latin typeface="+mn-lt"/>
              <a:ea typeface="+mn-ea"/>
              <a:cs typeface="+mn-cs"/>
            </a:endParaRPr>
          </a:p>
        </p:txBody>
      </p:sp>
      <p:pic>
        <p:nvPicPr>
          <p:cNvPr id="11" name="Picture 10" descr="Purple and green CPTC mountain logo"/>
          <p:cNvPicPr>
            <a:picLocks noChangeAspect="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sharpenSoften amount="250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8310154" y="8647705"/>
            <a:ext cx="2552372" cy="1097280"/>
          </a:xfrm>
          <a:prstGeom prst="rect">
            <a:avLst/>
          </a:prstGeom>
        </p:spPr>
      </p:pic>
      <p:pic>
        <p:nvPicPr>
          <p:cNvPr id="10" name="Picture 9" descr="Green square CPTC logo&#10;"/>
          <p:cNvPicPr>
            <a:picLocks noChangeAspect="1"/>
          </p:cNvPicPr>
          <p:nvPr/>
        </p:nvPicPr>
        <p:blipFill>
          <a:blip r:embed="rId5">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9067800" y="1104157"/>
            <a:ext cx="914400" cy="914400"/>
          </a:xfrm>
          <a:prstGeom prst="round2DiagRect">
            <a:avLst>
              <a:gd name="adj1" fmla="val 16667"/>
              <a:gd name="adj2" fmla="val 0"/>
            </a:avLst>
          </a:prstGeom>
          <a:ln w="12700" cap="sq">
            <a:solidFill>
              <a:srgbClr val="502D7F"/>
            </a:solidFill>
            <a:miter lim="800000"/>
          </a:ln>
          <a:effectLst>
            <a:outerShdw blurRad="254000" algn="tl" rotWithShape="0">
              <a:srgbClr val="000000">
                <a:alpha val="43000"/>
              </a:srgbClr>
            </a:outerShdw>
          </a:effectLst>
        </p:spPr>
      </p:pic>
      <p:cxnSp>
        <p:nvCxnSpPr>
          <p:cNvPr id="13" name="Straight Connector 12">
            <a:extLst>
              <a:ext uri="{C183D7F6-B498-43B3-948B-1728B52AA6E4}">
                <adec:decorative xmlns:adec="http://schemas.microsoft.com/office/drawing/2017/decorative" xmlns="" val="1"/>
              </a:ext>
            </a:extLst>
          </p:cNvPr>
          <p:cNvCxnSpPr/>
          <p:nvPr/>
        </p:nvCxnSpPr>
        <p:spPr>
          <a:xfrm flipH="1">
            <a:off x="685800" y="6629400"/>
            <a:ext cx="3276600" cy="0"/>
          </a:xfrm>
          <a:prstGeom prst="line">
            <a:avLst/>
          </a:prstGeom>
          <a:ln>
            <a:solidFill>
              <a:srgbClr val="502D7F"/>
            </a:solidFill>
          </a:ln>
        </p:spPr>
        <p:style>
          <a:lnRef idx="1">
            <a:schemeClr val="accent1"/>
          </a:lnRef>
          <a:fillRef idx="0">
            <a:schemeClr val="accent1"/>
          </a:fillRef>
          <a:effectRef idx="0">
            <a:schemeClr val="accent1"/>
          </a:effectRef>
          <a:fontRef idx="minor">
            <a:schemeClr val="tx1"/>
          </a:fontRef>
        </p:style>
      </p:cxnSp>
      <p:pic>
        <p:nvPicPr>
          <p:cNvPr id="8" name="Picture 7" descr="Hanging purple welcome banner in front of a tree">
            <a:extLst>
              <a:ext uri="{FF2B5EF4-FFF2-40B4-BE49-F238E27FC236}">
                <a16:creationId xmlns:a16="http://schemas.microsoft.com/office/drawing/2014/main" xmlns="" id="{1DAE74A4-274F-F647-9186-9134F394133E}"/>
              </a:ext>
            </a:extLst>
          </p:cNvPr>
          <p:cNvPicPr>
            <a:picLocks/>
          </p:cNvPicPr>
          <p:nvPr/>
        </p:nvPicPr>
        <p:blipFill>
          <a:blip r:embed="rId6" cstate="print">
            <a:extLst>
              <a:ext uri="{28A0092B-C50C-407E-A947-70E740481C1C}">
                <a14:useLocalDpi xmlns:a14="http://schemas.microsoft.com/office/drawing/2010/main" val="0"/>
              </a:ext>
            </a:extLst>
          </a:blip>
          <a:stretch>
            <a:fillRect/>
          </a:stretch>
        </p:blipFill>
        <p:spPr>
          <a:xfrm>
            <a:off x="445211" y="3040770"/>
            <a:ext cx="3757777" cy="2971020"/>
          </a:xfrm>
          <a:prstGeom prst="rect">
            <a:avLst/>
          </a:prstGeom>
          <a:ln>
            <a:noFill/>
          </a:ln>
          <a:effectLst>
            <a:softEdge rad="112500"/>
          </a:effectLst>
        </p:spPr>
      </p:pic>
    </p:spTree>
    <p:extLst>
      <p:ext uri="{BB962C8B-B14F-4D97-AF65-F5344CB8AC3E}">
        <p14:creationId xmlns:p14="http://schemas.microsoft.com/office/powerpoint/2010/main" val="2725702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Appeal the Amendment</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normAutofit/>
          </a:bodyPr>
          <a:lstStyle/>
          <a:p>
            <a:pPr>
              <a:buFont typeface="Wingdings" pitchFamily="2" charset="2"/>
              <a:buChar char="ü"/>
            </a:pPr>
            <a:r>
              <a:rPr lang="en-US" sz="3200" dirty="0" smtClean="0">
                <a:solidFill>
                  <a:schemeClr val="tx1"/>
                </a:solidFill>
              </a:rPr>
              <a:t>Pursuant to </a:t>
            </a:r>
            <a:r>
              <a:rPr lang="en-US" sz="3200" i="1" dirty="0" smtClean="0">
                <a:solidFill>
                  <a:schemeClr val="tx1"/>
                </a:solidFill>
              </a:rPr>
              <a:t>Article XIV – Amendments </a:t>
            </a:r>
            <a:r>
              <a:rPr lang="en-US" sz="3200" dirty="0" smtClean="0">
                <a:solidFill>
                  <a:schemeClr val="tx1"/>
                </a:solidFill>
              </a:rPr>
              <a:t>of the ASCPTC Constitution &amp; By-Laws, students may appeal the amendment by submitting a petition to Student Government in accordance with </a:t>
            </a:r>
            <a:r>
              <a:rPr lang="en-US" sz="3200" i="1" dirty="0" smtClean="0">
                <a:solidFill>
                  <a:schemeClr val="tx1"/>
                </a:solidFill>
              </a:rPr>
              <a:t>Article XI: Initiative</a:t>
            </a:r>
            <a:r>
              <a:rPr lang="en-US" sz="3200" dirty="0" smtClean="0">
                <a:solidFill>
                  <a:schemeClr val="tx1"/>
                </a:solidFill>
              </a:rPr>
              <a:t> before ratification can take effect. </a:t>
            </a:r>
          </a:p>
          <a:p>
            <a:pPr>
              <a:buFont typeface="Wingdings" pitchFamily="2" charset="2"/>
              <a:buChar char="ü"/>
            </a:pPr>
            <a:r>
              <a:rPr lang="en-US" sz="3200" dirty="0" smtClean="0">
                <a:solidFill>
                  <a:schemeClr val="tx1"/>
                </a:solidFill>
              </a:rPr>
              <a:t>To learn more about how any CPTC student may initiate an article of legislation, including a petition to appeal the proposed changes, please review the ASCPTC Constitution &amp; By-Laws which is available at </a:t>
            </a:r>
            <a:r>
              <a:rPr lang="en-US" sz="3200" dirty="0" smtClean="0">
                <a:solidFill>
                  <a:schemeClr val="tx1"/>
                </a:solidFill>
                <a:hlinkClick r:id="rId2"/>
              </a:rPr>
              <a:t>www.cptc.edu/asg-proposed-revisions</a:t>
            </a:r>
            <a:r>
              <a:rPr lang="en-US" sz="3200" dirty="0" smtClean="0">
                <a:solidFill>
                  <a:schemeClr val="tx1"/>
                </a:solidFill>
              </a:rPr>
              <a:t> </a:t>
            </a:r>
          </a:p>
        </p:txBody>
      </p:sp>
    </p:spTree>
    <p:extLst>
      <p:ext uri="{BB962C8B-B14F-4D97-AF65-F5344CB8AC3E}">
        <p14:creationId xmlns:p14="http://schemas.microsoft.com/office/powerpoint/2010/main" val="684207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a:solidFill>
                  <a:srgbClr val="502D7F"/>
                </a:solidFill>
              </a:rPr>
              <a:t>Thank You! </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normAutofit lnSpcReduction="10000"/>
          </a:bodyPr>
          <a:lstStyle/>
          <a:p>
            <a:pPr>
              <a:buFont typeface="Wingdings" panose="05000000000000000000" pitchFamily="2" charset="2"/>
              <a:buChar char="§"/>
            </a:pPr>
            <a:r>
              <a:rPr lang="en-US" sz="3200" dirty="0">
                <a:solidFill>
                  <a:schemeClr val="tx1"/>
                </a:solidFill>
              </a:rPr>
              <a:t> Your assistance </a:t>
            </a:r>
            <a:r>
              <a:rPr lang="en-US" sz="3200" dirty="0" smtClean="0">
                <a:solidFill>
                  <a:schemeClr val="tx1"/>
                </a:solidFill>
              </a:rPr>
              <a:t>getting more information and asking clarifying questions will help improve the governing documents of the Associated Students. </a:t>
            </a:r>
            <a:endParaRPr lang="en-US" sz="3200" dirty="0">
              <a:solidFill>
                <a:schemeClr val="tx1"/>
              </a:solidFill>
            </a:endParaRPr>
          </a:p>
          <a:p>
            <a:pPr>
              <a:buFont typeface="Wingdings" panose="05000000000000000000" pitchFamily="2" charset="2"/>
              <a:buChar char="§"/>
            </a:pPr>
            <a:r>
              <a:rPr lang="en-US" sz="3200" dirty="0">
                <a:solidFill>
                  <a:schemeClr val="tx1"/>
                </a:solidFill>
              </a:rPr>
              <a:t> If </a:t>
            </a:r>
            <a:r>
              <a:rPr lang="en-US" sz="3200" dirty="0" smtClean="0">
                <a:solidFill>
                  <a:schemeClr val="tx1"/>
                </a:solidFill>
              </a:rPr>
              <a:t>ratified, it will mean a more innovative and forward-thinking student governance structure</a:t>
            </a:r>
            <a:r>
              <a:rPr lang="en-US" sz="3200" dirty="0" smtClean="0">
                <a:solidFill>
                  <a:schemeClr val="tx1"/>
                </a:solidFill>
              </a:rPr>
              <a:t>.</a:t>
            </a:r>
            <a:endParaRPr lang="en-US" sz="3200" dirty="0">
              <a:solidFill>
                <a:schemeClr val="tx1"/>
              </a:solidFill>
            </a:endParaRPr>
          </a:p>
          <a:p>
            <a:pPr>
              <a:buFont typeface="Wingdings" panose="05000000000000000000" pitchFamily="2" charset="2"/>
              <a:buChar char="§"/>
            </a:pPr>
            <a:r>
              <a:rPr lang="en-US" sz="3200" dirty="0">
                <a:solidFill>
                  <a:schemeClr val="tx1"/>
                </a:solidFill>
              </a:rPr>
              <a:t>If you need more info about this process, please contact: </a:t>
            </a:r>
          </a:p>
          <a:p>
            <a:pPr marL="0" indent="0">
              <a:buNone/>
            </a:pPr>
            <a:r>
              <a:rPr lang="en-US" sz="3200" dirty="0">
                <a:solidFill>
                  <a:schemeClr val="tx1"/>
                </a:solidFill>
              </a:rPr>
              <a:t>	</a:t>
            </a:r>
            <a:br>
              <a:rPr lang="en-US" sz="3200" dirty="0">
                <a:solidFill>
                  <a:schemeClr val="tx1"/>
                </a:solidFill>
              </a:rPr>
            </a:br>
            <a:r>
              <a:rPr lang="en-US" sz="3200" dirty="0">
                <a:solidFill>
                  <a:schemeClr val="tx1"/>
                </a:solidFill>
              </a:rPr>
              <a:t>	Cal Erwin-Svoboda</a:t>
            </a:r>
            <a:br>
              <a:rPr lang="en-US" sz="3200" dirty="0">
                <a:solidFill>
                  <a:schemeClr val="tx1"/>
                </a:solidFill>
              </a:rPr>
            </a:br>
            <a:r>
              <a:rPr lang="en-US" sz="3200" dirty="0">
                <a:solidFill>
                  <a:schemeClr val="tx1"/>
                </a:solidFill>
              </a:rPr>
              <a:t>	</a:t>
            </a:r>
            <a:r>
              <a:rPr lang="en-US" sz="3200" dirty="0" smtClean="0">
                <a:solidFill>
                  <a:schemeClr val="tx1"/>
                </a:solidFill>
              </a:rPr>
              <a:t>Associate Dean for Student Success</a:t>
            </a:r>
            <a:r>
              <a:rPr lang="en-US" sz="3200" dirty="0">
                <a:solidFill>
                  <a:schemeClr val="tx1"/>
                </a:solidFill>
              </a:rPr>
              <a:t/>
            </a:r>
            <a:br>
              <a:rPr lang="en-US" sz="3200" dirty="0">
                <a:solidFill>
                  <a:schemeClr val="tx1"/>
                </a:solidFill>
              </a:rPr>
            </a:br>
            <a:r>
              <a:rPr lang="en-US" sz="3200" dirty="0">
                <a:solidFill>
                  <a:schemeClr val="tx1"/>
                </a:solidFill>
              </a:rPr>
              <a:t>	</a:t>
            </a:r>
            <a:r>
              <a:rPr lang="en-US" sz="3200" dirty="0" smtClean="0">
                <a:solidFill>
                  <a:schemeClr val="tx1"/>
                </a:solidFill>
                <a:hlinkClick r:id="rId2"/>
              </a:rPr>
              <a:t>cal.erwin@cptc.edu</a:t>
            </a:r>
            <a:r>
              <a:rPr lang="en-US" sz="3200" dirty="0" smtClean="0">
                <a:solidFill>
                  <a:schemeClr val="tx1"/>
                </a:solidFill>
              </a:rPr>
              <a:t> </a:t>
            </a:r>
            <a:r>
              <a:rPr lang="en-US" sz="3200" dirty="0">
                <a:solidFill>
                  <a:schemeClr val="tx1"/>
                </a:solidFill>
              </a:rPr>
              <a:t/>
            </a:r>
            <a:br>
              <a:rPr lang="en-US" sz="3200" dirty="0">
                <a:solidFill>
                  <a:schemeClr val="tx1"/>
                </a:solidFill>
              </a:rPr>
            </a:br>
            <a:r>
              <a:rPr lang="en-US" sz="3200" dirty="0">
                <a:solidFill>
                  <a:schemeClr val="tx1"/>
                </a:solidFill>
              </a:rPr>
              <a:t>	253-589-5644</a:t>
            </a:r>
          </a:p>
          <a:p>
            <a:pPr marL="0" indent="0">
              <a:buNone/>
            </a:pPr>
            <a:r>
              <a:rPr lang="en-US" sz="3200" dirty="0">
                <a:solidFill>
                  <a:schemeClr val="tx1"/>
                </a:solidFill>
              </a:rPr>
              <a:t>Find out more at </a:t>
            </a:r>
            <a:r>
              <a:rPr lang="en-US" sz="3200" dirty="0" smtClean="0">
                <a:solidFill>
                  <a:schemeClr val="tx1"/>
                </a:solidFill>
                <a:hlinkClick r:id="rId3"/>
              </a:rPr>
              <a:t>www.cptc.edu/asg-proposed-revisions</a:t>
            </a:r>
            <a:r>
              <a:rPr lang="en-US" sz="3200" dirty="0" smtClean="0">
                <a:solidFill>
                  <a:schemeClr val="tx1"/>
                </a:solidFill>
              </a:rPr>
              <a:t> </a:t>
            </a:r>
            <a:endParaRPr lang="en-US" sz="3200" dirty="0">
              <a:solidFill>
                <a:schemeClr val="tx1"/>
              </a:solidFill>
            </a:endParaRPr>
          </a:p>
        </p:txBody>
      </p:sp>
    </p:spTree>
    <p:extLst>
      <p:ext uri="{BB962C8B-B14F-4D97-AF65-F5344CB8AC3E}">
        <p14:creationId xmlns:p14="http://schemas.microsoft.com/office/powerpoint/2010/main" val="2405467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8000" b="1" dirty="0" smtClean="0">
                <a:solidFill>
                  <a:srgbClr val="502D7F"/>
                </a:solidFill>
              </a:rPr>
              <a:t>Agenda</a:t>
            </a:r>
            <a:endParaRPr lang="en-US" dirty="0"/>
          </a:p>
        </p:txBody>
      </p:sp>
      <p:sp>
        <p:nvSpPr>
          <p:cNvPr id="8" name="Content Placeholder 7"/>
          <p:cNvSpPr>
            <a:spLocks noGrp="1"/>
          </p:cNvSpPr>
          <p:nvPr>
            <p:ph sz="half" idx="1"/>
          </p:nvPr>
        </p:nvSpPr>
        <p:spPr/>
        <p:txBody>
          <a:bodyPr/>
          <a:lstStyle/>
          <a:p>
            <a:pPr>
              <a:buFont typeface="Wingdings" panose="05000000000000000000" pitchFamily="2" charset="2"/>
              <a:buChar char="§"/>
            </a:pPr>
            <a:r>
              <a:rPr lang="en-US" dirty="0" smtClean="0">
                <a:solidFill>
                  <a:schemeClr val="tx1"/>
                </a:solidFill>
              </a:rPr>
              <a:t>Statement of the problem </a:t>
            </a:r>
          </a:p>
          <a:p>
            <a:pPr>
              <a:buFont typeface="Wingdings" panose="05000000000000000000" pitchFamily="2" charset="2"/>
              <a:buChar char="§"/>
            </a:pPr>
            <a:r>
              <a:rPr lang="en-US" dirty="0" smtClean="0"/>
              <a:t>Project overview</a:t>
            </a:r>
          </a:p>
          <a:p>
            <a:pPr>
              <a:buFont typeface="Wingdings" panose="05000000000000000000" pitchFamily="2" charset="2"/>
              <a:buChar char="§"/>
            </a:pPr>
            <a:r>
              <a:rPr lang="en-US" dirty="0"/>
              <a:t>Summary of changes </a:t>
            </a:r>
          </a:p>
          <a:p>
            <a:pPr>
              <a:buFont typeface="Wingdings" panose="05000000000000000000" pitchFamily="2" charset="2"/>
              <a:buChar char="§"/>
            </a:pPr>
            <a:r>
              <a:rPr lang="en-US" dirty="0" smtClean="0"/>
              <a:t>Work </a:t>
            </a:r>
            <a:r>
              <a:rPr lang="en-US" dirty="0"/>
              <a:t>accomplished to date</a:t>
            </a:r>
          </a:p>
          <a:p>
            <a:pPr>
              <a:buFont typeface="Wingdings" panose="05000000000000000000" pitchFamily="2" charset="2"/>
              <a:buChar char="§"/>
            </a:pPr>
            <a:r>
              <a:rPr lang="en-US" dirty="0" smtClean="0"/>
              <a:t>Timeline </a:t>
            </a:r>
          </a:p>
          <a:p>
            <a:pPr>
              <a:buFont typeface="Wingdings" panose="05000000000000000000" pitchFamily="2" charset="2"/>
              <a:buChar char="§"/>
            </a:pPr>
            <a:r>
              <a:rPr lang="en-US" dirty="0" smtClean="0"/>
              <a:t>Public comment </a:t>
            </a:r>
          </a:p>
          <a:p>
            <a:pPr>
              <a:buFont typeface="Wingdings" panose="05000000000000000000" pitchFamily="2" charset="2"/>
              <a:buChar char="§"/>
            </a:pPr>
            <a:r>
              <a:rPr lang="en-US" dirty="0" smtClean="0"/>
              <a:t>What you can do </a:t>
            </a:r>
            <a:endParaRPr lang="en-US" dirty="0"/>
          </a:p>
        </p:txBody>
      </p:sp>
      <p:pic>
        <p:nvPicPr>
          <p:cNvPr id="10" name="Content Placeholder 9"/>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08094" y="4010025"/>
            <a:ext cx="4762500" cy="3810000"/>
          </a:xfrm>
        </p:spPr>
      </p:pic>
    </p:spTree>
    <p:extLst>
      <p:ext uri="{BB962C8B-B14F-4D97-AF65-F5344CB8AC3E}">
        <p14:creationId xmlns:p14="http://schemas.microsoft.com/office/powerpoint/2010/main" val="352368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Statement of the Problem </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normAutofit/>
          </a:bodyPr>
          <a:lstStyle/>
          <a:p>
            <a:pPr lvl="0">
              <a:buFont typeface="Wingdings" pitchFamily="2" charset="2"/>
              <a:buChar char="ü"/>
            </a:pPr>
            <a:r>
              <a:rPr lang="en-US" sz="3200" dirty="0" smtClean="0"/>
              <a:t> Consistent turnover of Student Government members </a:t>
            </a:r>
          </a:p>
          <a:p>
            <a:pPr lvl="0">
              <a:buFont typeface="Wingdings" pitchFamily="2" charset="2"/>
              <a:buChar char="ü"/>
            </a:pPr>
            <a:r>
              <a:rPr lang="en-US" sz="3200" dirty="0" smtClean="0">
                <a:solidFill>
                  <a:schemeClr val="tx1"/>
                </a:solidFill>
              </a:rPr>
              <a:t>Decline in engagement amongst student and college constituents</a:t>
            </a:r>
          </a:p>
          <a:p>
            <a:pPr lvl="0">
              <a:buFont typeface="Wingdings" pitchFamily="2" charset="2"/>
              <a:buChar char="ü"/>
            </a:pPr>
            <a:r>
              <a:rPr lang="en-US" sz="3200" dirty="0" smtClean="0">
                <a:solidFill>
                  <a:schemeClr val="tx1"/>
                </a:solidFill>
              </a:rPr>
              <a:t>Student employees from other areas of the department have </a:t>
            </a:r>
            <a:r>
              <a:rPr lang="en-US" sz="3200" dirty="0" smtClean="0">
                <a:solidFill>
                  <a:schemeClr val="tx1"/>
                </a:solidFill>
              </a:rPr>
              <a:t>stepped in to ensure </a:t>
            </a:r>
            <a:r>
              <a:rPr lang="en-US" sz="3200" dirty="0" smtClean="0">
                <a:solidFill>
                  <a:schemeClr val="tx1"/>
                </a:solidFill>
              </a:rPr>
              <a:t>continuity of student governance </a:t>
            </a:r>
          </a:p>
          <a:p>
            <a:pPr lvl="0">
              <a:buFont typeface="Wingdings" pitchFamily="2" charset="2"/>
              <a:buChar char="ü"/>
            </a:pPr>
            <a:r>
              <a:rPr lang="en-US" sz="3200" dirty="0" smtClean="0">
                <a:solidFill>
                  <a:schemeClr val="tx1"/>
                </a:solidFill>
              </a:rPr>
              <a:t>Continuing to operate this cycle will produce same outcomes </a:t>
            </a:r>
          </a:p>
          <a:p>
            <a:pPr lvl="0">
              <a:buFont typeface="Wingdings" pitchFamily="2" charset="2"/>
              <a:buChar char="ü"/>
            </a:pPr>
            <a:endParaRPr lang="en-US" sz="3200" dirty="0">
              <a:solidFill>
                <a:schemeClr val="tx1"/>
              </a:solidFill>
            </a:endParaRPr>
          </a:p>
          <a:p>
            <a:pPr marL="0" lvl="0" indent="0">
              <a:buNone/>
            </a:pPr>
            <a:r>
              <a:rPr lang="en-US" sz="3200" dirty="0" smtClean="0">
                <a:solidFill>
                  <a:schemeClr val="tx1"/>
                </a:solidFill>
              </a:rPr>
              <a:t>A student engagement and leadership development pilot project was launched Fall 2019 with the aim of developing an innovative and sustainable approach to student governance based on the unique characteristics of college students who attend a technical college. </a:t>
            </a:r>
            <a:endParaRPr lang="en-US" sz="3200" dirty="0">
              <a:solidFill>
                <a:schemeClr val="tx1"/>
              </a:solidFill>
            </a:endParaRPr>
          </a:p>
        </p:txBody>
      </p:sp>
    </p:spTree>
    <p:extLst>
      <p:ext uri="{BB962C8B-B14F-4D97-AF65-F5344CB8AC3E}">
        <p14:creationId xmlns:p14="http://schemas.microsoft.com/office/powerpoint/2010/main" val="3517143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Project Overview</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normAutofit/>
          </a:bodyPr>
          <a:lstStyle/>
          <a:p>
            <a:pPr lvl="0">
              <a:buFont typeface="Wingdings" pitchFamily="2" charset="2"/>
              <a:buChar char="ü"/>
            </a:pPr>
            <a:r>
              <a:rPr lang="en-US" sz="3200" dirty="0" smtClean="0"/>
              <a:t>Guiding principles of the project were: </a:t>
            </a:r>
          </a:p>
          <a:p>
            <a:pPr lvl="2">
              <a:buFont typeface="Arial" panose="020B0604020202020204" pitchFamily="34" charset="0"/>
              <a:buChar char="•"/>
            </a:pPr>
            <a:r>
              <a:rPr lang="en-US" sz="2280" dirty="0" smtClean="0"/>
              <a:t>Continuity of governance </a:t>
            </a:r>
          </a:p>
          <a:p>
            <a:pPr lvl="2">
              <a:buFont typeface="Arial" panose="020B0604020202020204" pitchFamily="34" charset="0"/>
              <a:buChar char="•"/>
            </a:pPr>
            <a:r>
              <a:rPr lang="en-US" sz="2280" dirty="0" smtClean="0"/>
              <a:t>Cultivating student voice </a:t>
            </a:r>
          </a:p>
          <a:p>
            <a:pPr lvl="2">
              <a:buFont typeface="Arial" panose="020B0604020202020204" pitchFamily="34" charset="0"/>
              <a:buChar char="•"/>
            </a:pPr>
            <a:r>
              <a:rPr lang="en-US" sz="2280" dirty="0" smtClean="0"/>
              <a:t>Dynamic team development </a:t>
            </a:r>
          </a:p>
          <a:p>
            <a:pPr lvl="2">
              <a:buFont typeface="Arial" panose="020B0604020202020204" pitchFamily="34" charset="0"/>
              <a:buChar char="•"/>
            </a:pPr>
            <a:r>
              <a:rPr lang="en-US" sz="2280" dirty="0" smtClean="0"/>
              <a:t>Developing an action oriented approach </a:t>
            </a:r>
          </a:p>
          <a:p>
            <a:pPr lvl="2">
              <a:buFont typeface="Arial" panose="020B0604020202020204" pitchFamily="34" charset="0"/>
              <a:buChar char="•"/>
            </a:pPr>
            <a:r>
              <a:rPr lang="en-US" sz="2280" dirty="0" smtClean="0"/>
              <a:t>Flexibility and fluidity of roles </a:t>
            </a:r>
          </a:p>
          <a:p>
            <a:pPr lvl="2">
              <a:buFont typeface="Arial" panose="020B0604020202020204" pitchFamily="34" charset="0"/>
              <a:buChar char="•"/>
            </a:pPr>
            <a:r>
              <a:rPr lang="en-US" sz="2280" dirty="0" smtClean="0"/>
              <a:t>Cultivating leaders </a:t>
            </a:r>
          </a:p>
          <a:p>
            <a:pPr lvl="2">
              <a:buFont typeface="Arial" panose="020B0604020202020204" pitchFamily="34" charset="0"/>
              <a:buChar char="•"/>
            </a:pPr>
            <a:r>
              <a:rPr lang="en-US" sz="2280" dirty="0" smtClean="0"/>
              <a:t>Remaining relevant as a student association </a:t>
            </a:r>
          </a:p>
          <a:p>
            <a:pPr lvl="2">
              <a:buFont typeface="Arial" panose="020B0604020202020204" pitchFamily="34" charset="0"/>
              <a:buChar char="•"/>
            </a:pPr>
            <a:r>
              <a:rPr lang="en-US" sz="2280" dirty="0" smtClean="0"/>
              <a:t>Developing cross-campus connections </a:t>
            </a:r>
            <a:endParaRPr lang="en-US" sz="2280" dirty="0"/>
          </a:p>
          <a:p>
            <a:pPr>
              <a:buFont typeface="Wingdings" panose="05000000000000000000" pitchFamily="2" charset="2"/>
              <a:buChar char="ü"/>
            </a:pPr>
            <a:r>
              <a:rPr lang="en-US" sz="3200" dirty="0" smtClean="0">
                <a:solidFill>
                  <a:schemeClr val="tx1"/>
                </a:solidFill>
              </a:rPr>
              <a:t>During the pilot project, selections &amp; appointments </a:t>
            </a:r>
            <a:r>
              <a:rPr lang="en-US" sz="3200" i="1" dirty="0" smtClean="0">
                <a:solidFill>
                  <a:schemeClr val="tx1"/>
                </a:solidFill>
              </a:rPr>
              <a:t>(Article V) </a:t>
            </a:r>
            <a:r>
              <a:rPr lang="en-US" sz="3200" dirty="0" smtClean="0">
                <a:solidFill>
                  <a:schemeClr val="tx1"/>
                </a:solidFill>
              </a:rPr>
              <a:t>and membership </a:t>
            </a:r>
            <a:r>
              <a:rPr lang="en-US" sz="3200" i="1" dirty="0" smtClean="0">
                <a:solidFill>
                  <a:schemeClr val="tx1"/>
                </a:solidFill>
              </a:rPr>
              <a:t>(Article I) </a:t>
            </a:r>
            <a:r>
              <a:rPr lang="en-US" sz="3200" dirty="0" smtClean="0">
                <a:solidFill>
                  <a:schemeClr val="tx1"/>
                </a:solidFill>
              </a:rPr>
              <a:t>were modified to reflect the egalitarian, committee chair structure that is being proposed. </a:t>
            </a:r>
            <a:endParaRPr lang="en-US" sz="3200" dirty="0">
              <a:solidFill>
                <a:schemeClr val="tx1"/>
              </a:solidFill>
            </a:endParaRPr>
          </a:p>
          <a:p>
            <a:pPr marL="588861" lvl="2" indent="0">
              <a:buNone/>
            </a:pPr>
            <a:endParaRPr lang="en-US" sz="2280" dirty="0" smtClean="0"/>
          </a:p>
        </p:txBody>
      </p:sp>
    </p:spTree>
    <p:extLst>
      <p:ext uri="{BB962C8B-B14F-4D97-AF65-F5344CB8AC3E}">
        <p14:creationId xmlns:p14="http://schemas.microsoft.com/office/powerpoint/2010/main" val="186182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Summary of Changes</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lstStyle/>
          <a:p>
            <a:pPr lvl="0">
              <a:buFont typeface="Wingdings" pitchFamily="2" charset="2"/>
              <a:buChar char="ü"/>
            </a:pPr>
            <a:r>
              <a:rPr lang="en-US" sz="3200" dirty="0">
                <a:solidFill>
                  <a:schemeClr val="tx1"/>
                </a:solidFill>
              </a:rPr>
              <a:t> </a:t>
            </a:r>
            <a:r>
              <a:rPr lang="en-US" sz="3200" dirty="0" smtClean="0">
                <a:solidFill>
                  <a:schemeClr val="tx1"/>
                </a:solidFill>
              </a:rPr>
              <a:t>Updates to filling Student Government chair vacancies as they occur during academic year through appointment of vice chair or either conducting a hiring process (Sept. 1 – Jan. 31) or interim appointment (Feb. 1 – May 31). </a:t>
            </a:r>
          </a:p>
          <a:p>
            <a:pPr lvl="0">
              <a:buFont typeface="Wingdings" pitchFamily="2" charset="2"/>
              <a:buChar char="ü"/>
            </a:pPr>
            <a:r>
              <a:rPr lang="en-US" sz="3200" dirty="0" smtClean="0">
                <a:solidFill>
                  <a:schemeClr val="tx1"/>
                </a:solidFill>
              </a:rPr>
              <a:t>Shift from a hierarchical, top-down structure to an egalitarian-style organization where members share equal responsibility and power</a:t>
            </a:r>
          </a:p>
          <a:p>
            <a:pPr lvl="0">
              <a:buFont typeface="Wingdings" pitchFamily="2" charset="2"/>
              <a:buChar char="ü"/>
            </a:pPr>
            <a:r>
              <a:rPr lang="en-US" sz="3200" dirty="0" smtClean="0">
                <a:solidFill>
                  <a:schemeClr val="tx1"/>
                </a:solidFill>
              </a:rPr>
              <a:t>Titles of five committee members align with strategic initiatives of student association and college priorities </a:t>
            </a:r>
          </a:p>
          <a:p>
            <a:pPr lvl="0">
              <a:buFont typeface="Wingdings" pitchFamily="2" charset="2"/>
              <a:buChar char="ü"/>
            </a:pPr>
            <a:r>
              <a:rPr lang="en-US" sz="3200" dirty="0" smtClean="0">
                <a:solidFill>
                  <a:schemeClr val="tx1"/>
                </a:solidFill>
              </a:rPr>
              <a:t>Grammar, spelling and punctuation revisions </a:t>
            </a:r>
          </a:p>
          <a:p>
            <a:pPr lvl="0">
              <a:buFont typeface="Wingdings" pitchFamily="2" charset="2"/>
              <a:buChar char="ü"/>
            </a:pPr>
            <a:r>
              <a:rPr lang="en-US" sz="3200" dirty="0" smtClean="0">
                <a:solidFill>
                  <a:schemeClr val="tx1"/>
                </a:solidFill>
              </a:rPr>
              <a:t>Housekeeping revisions </a:t>
            </a:r>
          </a:p>
          <a:p>
            <a:pPr lvl="0">
              <a:buFont typeface="Wingdings" pitchFamily="2" charset="2"/>
              <a:buChar char="ü"/>
            </a:pPr>
            <a:endParaRPr lang="en-US" sz="3200" dirty="0">
              <a:solidFill>
                <a:schemeClr val="tx1"/>
              </a:solidFill>
            </a:endParaRPr>
          </a:p>
        </p:txBody>
      </p:sp>
    </p:spTree>
    <p:extLst>
      <p:ext uri="{BB962C8B-B14F-4D97-AF65-F5344CB8AC3E}">
        <p14:creationId xmlns:p14="http://schemas.microsoft.com/office/powerpoint/2010/main" val="41389201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W</a:t>
            </a:r>
            <a:r>
              <a:rPr lang="en-US" sz="6000" b="1" dirty="0" smtClean="0">
                <a:solidFill>
                  <a:srgbClr val="502D7F"/>
                </a:solidFill>
              </a:rPr>
              <a:t>ork Accomplished </a:t>
            </a:r>
            <a:r>
              <a:rPr lang="en-US" sz="6000" b="1" dirty="0">
                <a:solidFill>
                  <a:srgbClr val="502D7F"/>
                </a:solidFill>
              </a:rPr>
              <a:t>to Date</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a:xfrm>
            <a:off x="1261871" y="2830125"/>
            <a:ext cx="11567161" cy="6169152"/>
          </a:xfrm>
        </p:spPr>
        <p:txBody>
          <a:bodyPr>
            <a:noAutofit/>
          </a:bodyPr>
          <a:lstStyle/>
          <a:p>
            <a:pPr marL="0" lvl="0" indent="0">
              <a:buNone/>
            </a:pPr>
            <a:r>
              <a:rPr lang="en-US" sz="2900" b="1" dirty="0" smtClean="0"/>
              <a:t>2020 </a:t>
            </a:r>
            <a:br>
              <a:rPr lang="en-US" sz="2900" b="1" dirty="0" smtClean="0"/>
            </a:br>
            <a:r>
              <a:rPr lang="en-US" sz="2900" dirty="0" smtClean="0">
                <a:solidFill>
                  <a:schemeClr val="tx1"/>
                </a:solidFill>
              </a:rPr>
              <a:t>Initial edits to governing documents were discussed in early 2020 and then project was “paused” until Fall Quarter 2020 due to COVID-19.  </a:t>
            </a:r>
            <a:endParaRPr lang="en-US" sz="2900" b="1" dirty="0" smtClean="0">
              <a:solidFill>
                <a:schemeClr val="tx1"/>
              </a:solidFill>
            </a:endParaRPr>
          </a:p>
          <a:p>
            <a:pPr marL="0" lvl="0" indent="0">
              <a:buNone/>
            </a:pPr>
            <a:r>
              <a:rPr lang="en-US" sz="2900" b="1" dirty="0" smtClean="0"/>
              <a:t>January – February (2021) </a:t>
            </a:r>
            <a:r>
              <a:rPr lang="en-US" sz="2900" dirty="0"/>
              <a:t/>
            </a:r>
            <a:br>
              <a:rPr lang="en-US" sz="2900" dirty="0"/>
            </a:br>
            <a:r>
              <a:rPr lang="en-US" sz="2900" dirty="0" smtClean="0"/>
              <a:t>Student led constitution and by-laws revision committee meets regularly during winter quarter to discuss and review proposed changes </a:t>
            </a:r>
            <a:endParaRPr lang="en-US" sz="2900" dirty="0"/>
          </a:p>
          <a:p>
            <a:pPr marL="0" lvl="0" indent="0">
              <a:buNone/>
            </a:pPr>
            <a:r>
              <a:rPr lang="en-US" sz="2900" b="1" dirty="0" smtClean="0"/>
              <a:t>March</a:t>
            </a:r>
            <a:r>
              <a:rPr lang="en-US" sz="2900" b="1" dirty="0"/>
              <a:t/>
            </a:r>
            <a:br>
              <a:rPr lang="en-US" sz="2900" b="1" dirty="0"/>
            </a:br>
            <a:r>
              <a:rPr lang="en-US" sz="2900" dirty="0" smtClean="0"/>
              <a:t>Proposed changes submitted to Student Government at March 16 meeting</a:t>
            </a:r>
          </a:p>
          <a:p>
            <a:pPr marL="0" lvl="0" indent="0">
              <a:buNone/>
            </a:pPr>
            <a:r>
              <a:rPr lang="en-US" sz="2900" b="1" dirty="0" smtClean="0">
                <a:solidFill>
                  <a:schemeClr val="tx1"/>
                </a:solidFill>
              </a:rPr>
              <a:t>April </a:t>
            </a:r>
            <a:r>
              <a:rPr lang="en-US" sz="2900" b="1" dirty="0">
                <a:solidFill>
                  <a:schemeClr val="tx1"/>
                </a:solidFill>
              </a:rPr>
              <a:t/>
            </a:r>
            <a:br>
              <a:rPr lang="en-US" sz="2900" b="1" dirty="0">
                <a:solidFill>
                  <a:schemeClr val="tx1"/>
                </a:solidFill>
              </a:rPr>
            </a:br>
            <a:r>
              <a:rPr lang="en-US" sz="2900" dirty="0" smtClean="0"/>
              <a:t>Website about proposed changes launched and email to students about proposed changes sent to all CPTC students and college administration n</a:t>
            </a:r>
          </a:p>
          <a:p>
            <a:pPr marL="0" lvl="0" indent="0">
              <a:buNone/>
            </a:pPr>
            <a:endParaRPr lang="en-US" sz="2900" b="1" dirty="0"/>
          </a:p>
        </p:txBody>
      </p:sp>
    </p:spTree>
    <p:extLst>
      <p:ext uri="{BB962C8B-B14F-4D97-AF65-F5344CB8AC3E}">
        <p14:creationId xmlns:p14="http://schemas.microsoft.com/office/powerpoint/2010/main" val="1124004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Timeline </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normAutofit/>
          </a:bodyPr>
          <a:lstStyle/>
          <a:p>
            <a:pPr>
              <a:buFont typeface="Wingdings" pitchFamily="2" charset="2"/>
              <a:buChar char="ü"/>
            </a:pPr>
            <a:r>
              <a:rPr lang="en-US" sz="3200" dirty="0">
                <a:solidFill>
                  <a:schemeClr val="tx1"/>
                </a:solidFill>
              </a:rPr>
              <a:t>The Student Government </a:t>
            </a:r>
            <a:r>
              <a:rPr lang="en-US" sz="3200" dirty="0" smtClean="0">
                <a:solidFill>
                  <a:schemeClr val="tx1"/>
                </a:solidFill>
              </a:rPr>
              <a:t>will review the proposed changes and feedback at business meetings on April 21, May 5 and May 19</a:t>
            </a:r>
            <a:endParaRPr lang="en-US" sz="3200" dirty="0">
              <a:solidFill>
                <a:schemeClr val="tx1"/>
              </a:solidFill>
            </a:endParaRPr>
          </a:p>
          <a:p>
            <a:pPr>
              <a:buFont typeface="Wingdings" pitchFamily="2" charset="2"/>
              <a:buChar char="ü"/>
            </a:pPr>
            <a:r>
              <a:rPr lang="en-US" sz="3200" dirty="0">
                <a:solidFill>
                  <a:schemeClr val="tx1"/>
                </a:solidFill>
              </a:rPr>
              <a:t>All </a:t>
            </a:r>
            <a:r>
              <a:rPr lang="en-US" sz="3200" dirty="0" smtClean="0">
                <a:solidFill>
                  <a:schemeClr val="tx1"/>
                </a:solidFill>
              </a:rPr>
              <a:t>current students are invited to review the proposed changes and ask comments and questions </a:t>
            </a:r>
          </a:p>
          <a:p>
            <a:pPr>
              <a:buFont typeface="Wingdings" pitchFamily="2" charset="2"/>
              <a:buChar char="ü"/>
            </a:pPr>
            <a:r>
              <a:rPr lang="en-US" sz="3200" dirty="0" smtClean="0">
                <a:solidFill>
                  <a:schemeClr val="tx1"/>
                </a:solidFill>
              </a:rPr>
              <a:t>Student-led committee will incorporate any feedback and make the updated and fina</a:t>
            </a:r>
            <a:r>
              <a:rPr lang="en-US" sz="3200" dirty="0" smtClean="0">
                <a:solidFill>
                  <a:schemeClr val="tx1"/>
                </a:solidFill>
              </a:rPr>
              <a:t>l </a:t>
            </a:r>
            <a:r>
              <a:rPr lang="en-US" sz="3200" dirty="0" smtClean="0">
                <a:solidFill>
                  <a:schemeClr val="tx1"/>
                </a:solidFill>
              </a:rPr>
              <a:t>document available no later than May 20 </a:t>
            </a:r>
          </a:p>
          <a:p>
            <a:pPr>
              <a:buFont typeface="Wingdings" pitchFamily="2" charset="2"/>
              <a:buChar char="ü"/>
            </a:pPr>
            <a:r>
              <a:rPr lang="en-US" sz="3200" dirty="0" smtClean="0">
                <a:solidFill>
                  <a:schemeClr val="tx1"/>
                </a:solidFill>
              </a:rPr>
              <a:t>Student Government will ratify proposed changes at June 2 meeting</a:t>
            </a:r>
            <a:endParaRPr lang="en-US" sz="3200" dirty="0">
              <a:solidFill>
                <a:schemeClr val="tx1"/>
              </a:solidFill>
            </a:endParaRPr>
          </a:p>
          <a:p>
            <a:pPr lvl="0">
              <a:buFont typeface="Wingdings" pitchFamily="2" charset="2"/>
              <a:buChar char="ü"/>
            </a:pPr>
            <a:endParaRPr lang="en-US" sz="3200" dirty="0">
              <a:solidFill>
                <a:schemeClr val="tx1"/>
              </a:solidFill>
            </a:endParaRPr>
          </a:p>
        </p:txBody>
      </p:sp>
    </p:spTree>
    <p:extLst>
      <p:ext uri="{BB962C8B-B14F-4D97-AF65-F5344CB8AC3E}">
        <p14:creationId xmlns:p14="http://schemas.microsoft.com/office/powerpoint/2010/main" val="21042709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Public Comment</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normAutofit/>
          </a:bodyPr>
          <a:lstStyle/>
          <a:p>
            <a:pPr>
              <a:buFont typeface="Wingdings" pitchFamily="2" charset="2"/>
              <a:buChar char="ü"/>
            </a:pPr>
            <a:r>
              <a:rPr lang="en-US" sz="3200" dirty="0" smtClean="0">
                <a:solidFill>
                  <a:schemeClr val="tx1"/>
                </a:solidFill>
              </a:rPr>
              <a:t>Throughout spring quarter, CPTC students are invited to attend a regularly scheduled Student Government business meeting and ask a question or make a comment about the proposed changes on the following Wednesdays at 3:30p. </a:t>
            </a:r>
          </a:p>
          <a:p>
            <a:pPr lvl="2">
              <a:buFont typeface="Wingdings" panose="05000000000000000000" pitchFamily="2" charset="2"/>
              <a:buChar char="§"/>
            </a:pPr>
            <a:r>
              <a:rPr lang="en-US" sz="2280" dirty="0" smtClean="0">
                <a:solidFill>
                  <a:schemeClr val="tx1"/>
                </a:solidFill>
              </a:rPr>
              <a:t>April 21</a:t>
            </a:r>
          </a:p>
          <a:p>
            <a:pPr lvl="2">
              <a:buFont typeface="Wingdings" panose="05000000000000000000" pitchFamily="2" charset="2"/>
              <a:buChar char="§"/>
            </a:pPr>
            <a:r>
              <a:rPr lang="en-US" sz="2280" dirty="0" smtClean="0">
                <a:solidFill>
                  <a:schemeClr val="tx1"/>
                </a:solidFill>
              </a:rPr>
              <a:t>May 5</a:t>
            </a:r>
          </a:p>
          <a:p>
            <a:pPr lvl="2">
              <a:buFont typeface="Wingdings" panose="05000000000000000000" pitchFamily="2" charset="2"/>
              <a:buChar char="§"/>
            </a:pPr>
            <a:r>
              <a:rPr lang="en-US" sz="2280" dirty="0" smtClean="0">
                <a:solidFill>
                  <a:schemeClr val="tx1"/>
                </a:solidFill>
              </a:rPr>
              <a:t>May 19</a:t>
            </a:r>
          </a:p>
          <a:p>
            <a:pPr>
              <a:buFont typeface="Wingdings" panose="05000000000000000000" pitchFamily="2" charset="2"/>
              <a:buChar char="ü"/>
            </a:pPr>
            <a:r>
              <a:rPr lang="en-US" sz="3200" dirty="0" smtClean="0">
                <a:solidFill>
                  <a:schemeClr val="tx1"/>
                </a:solidFill>
              </a:rPr>
              <a:t>Joining the meeting details are available at </a:t>
            </a:r>
            <a:r>
              <a:rPr lang="en-US" sz="3200" dirty="0" smtClean="0">
                <a:solidFill>
                  <a:schemeClr val="tx1"/>
                </a:solidFill>
                <a:hlinkClick r:id="rId2"/>
              </a:rPr>
              <a:t>www.cptc.edu/asg</a:t>
            </a:r>
            <a:r>
              <a:rPr lang="en-US" sz="3200" dirty="0" smtClean="0">
                <a:solidFill>
                  <a:schemeClr val="tx1"/>
                </a:solidFill>
              </a:rPr>
              <a:t> </a:t>
            </a:r>
          </a:p>
          <a:p>
            <a:pPr>
              <a:buFont typeface="Wingdings" panose="05000000000000000000" pitchFamily="2" charset="2"/>
              <a:buChar char="ü"/>
            </a:pPr>
            <a:r>
              <a:rPr lang="en-US" sz="3200" dirty="0" smtClean="0">
                <a:solidFill>
                  <a:schemeClr val="tx1"/>
                </a:solidFill>
              </a:rPr>
              <a:t>If you don’t have time to attend a meeting, fill out a comment card before May 19 at 12:00p and your comment and/or question will be shared during th</a:t>
            </a:r>
            <a:r>
              <a:rPr lang="en-US" sz="3200" dirty="0" smtClean="0">
                <a:solidFill>
                  <a:schemeClr val="tx1"/>
                </a:solidFill>
              </a:rPr>
              <a:t>e business meeting. To get started, please visit </a:t>
            </a:r>
            <a:r>
              <a:rPr lang="en-US" sz="3200" dirty="0" smtClean="0">
                <a:solidFill>
                  <a:schemeClr val="tx1"/>
                </a:solidFill>
                <a:hlinkClick r:id="rId3"/>
              </a:rPr>
              <a:t>www.cptc.edu/asg-proposed-revisions</a:t>
            </a:r>
            <a:r>
              <a:rPr lang="en-US" sz="3200" dirty="0" smtClean="0">
                <a:solidFill>
                  <a:schemeClr val="tx1"/>
                </a:solidFill>
              </a:rPr>
              <a:t>. </a:t>
            </a:r>
            <a:endParaRPr lang="en-US" sz="3200" dirty="0">
              <a:solidFill>
                <a:schemeClr val="tx1"/>
              </a:solidFill>
            </a:endParaRPr>
          </a:p>
        </p:txBody>
      </p:sp>
    </p:spTree>
    <p:extLst>
      <p:ext uri="{BB962C8B-B14F-4D97-AF65-F5344CB8AC3E}">
        <p14:creationId xmlns:p14="http://schemas.microsoft.com/office/powerpoint/2010/main" val="4264848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DF166-BA06-6945-BA1B-66A07CFBC32C}"/>
              </a:ext>
            </a:extLst>
          </p:cNvPr>
          <p:cNvSpPr>
            <a:spLocks noGrp="1"/>
          </p:cNvSpPr>
          <p:nvPr>
            <p:ph type="title"/>
          </p:nvPr>
        </p:nvSpPr>
        <p:spPr/>
        <p:txBody>
          <a:bodyPr>
            <a:normAutofit/>
          </a:bodyPr>
          <a:lstStyle/>
          <a:p>
            <a:r>
              <a:rPr lang="en-US" sz="6000" b="1" dirty="0" smtClean="0">
                <a:solidFill>
                  <a:srgbClr val="502D7F"/>
                </a:solidFill>
              </a:rPr>
              <a:t>Why Seek Student Feedback?</a:t>
            </a:r>
            <a:endParaRPr lang="en-US" sz="6000" b="1" dirty="0"/>
          </a:p>
        </p:txBody>
      </p:sp>
      <p:sp>
        <p:nvSpPr>
          <p:cNvPr id="3" name="Content Placeholder 2">
            <a:extLst>
              <a:ext uri="{FF2B5EF4-FFF2-40B4-BE49-F238E27FC236}">
                <a16:creationId xmlns:a16="http://schemas.microsoft.com/office/drawing/2014/main" xmlns="" id="{73812393-8844-BA43-8FC7-EC468E89CCDB}"/>
              </a:ext>
            </a:extLst>
          </p:cNvPr>
          <p:cNvSpPr>
            <a:spLocks noGrp="1"/>
          </p:cNvSpPr>
          <p:nvPr>
            <p:ph idx="1"/>
          </p:nvPr>
        </p:nvSpPr>
        <p:spPr/>
        <p:txBody>
          <a:bodyPr/>
          <a:lstStyle/>
          <a:p>
            <a:pPr lvl="0">
              <a:buFont typeface="Wingdings" pitchFamily="2" charset="2"/>
              <a:buChar char="ü"/>
            </a:pPr>
            <a:r>
              <a:rPr lang="en-US" sz="3200" dirty="0">
                <a:solidFill>
                  <a:schemeClr val="tx1"/>
                </a:solidFill>
              </a:rPr>
              <a:t> </a:t>
            </a:r>
            <a:r>
              <a:rPr lang="en-US" sz="3200" dirty="0" smtClean="0">
                <a:solidFill>
                  <a:schemeClr val="tx1"/>
                </a:solidFill>
              </a:rPr>
              <a:t>It is important that CPTC students have a voice and opportunity to provide input on policy and procedure changes that impact them</a:t>
            </a:r>
          </a:p>
          <a:p>
            <a:pPr>
              <a:buFont typeface="Wingdings" pitchFamily="2" charset="2"/>
              <a:buChar char="ü"/>
            </a:pPr>
            <a:r>
              <a:rPr lang="en-US" sz="3200" dirty="0">
                <a:solidFill>
                  <a:schemeClr val="tx1"/>
                </a:solidFill>
              </a:rPr>
              <a:t>Student governance relies on student voice and involvement </a:t>
            </a:r>
            <a:r>
              <a:rPr lang="en-US" sz="3200" dirty="0" smtClean="0">
                <a:solidFill>
                  <a:schemeClr val="tx1"/>
                </a:solidFill>
              </a:rPr>
              <a:t>of students in </a:t>
            </a:r>
            <a:r>
              <a:rPr lang="en-US" sz="3200" dirty="0">
                <a:solidFill>
                  <a:schemeClr val="tx1"/>
                </a:solidFill>
              </a:rPr>
              <a:t>the process. Your voice, your choice! </a:t>
            </a:r>
          </a:p>
          <a:p>
            <a:pPr lvl="0">
              <a:buFont typeface="Wingdings" pitchFamily="2" charset="2"/>
              <a:buChar char="ü"/>
            </a:pPr>
            <a:r>
              <a:rPr lang="en-US" sz="3200" dirty="0" smtClean="0">
                <a:solidFill>
                  <a:schemeClr val="tx1"/>
                </a:solidFill>
              </a:rPr>
              <a:t>Aligns with College’s shared governance model which is a set of practices that provide college stakeholders an opportunity to be informed and have input into decisions that affect them </a:t>
            </a:r>
          </a:p>
          <a:p>
            <a:pPr lvl="0">
              <a:buFont typeface="Wingdings" pitchFamily="2" charset="2"/>
              <a:buChar char="ü"/>
            </a:pPr>
            <a:endParaRPr lang="en-US" sz="3200" dirty="0">
              <a:solidFill>
                <a:schemeClr val="tx1"/>
              </a:solidFill>
            </a:endParaRPr>
          </a:p>
        </p:txBody>
      </p:sp>
    </p:spTree>
    <p:extLst>
      <p:ext uri="{BB962C8B-B14F-4D97-AF65-F5344CB8AC3E}">
        <p14:creationId xmlns:p14="http://schemas.microsoft.com/office/powerpoint/2010/main" val="495204837"/>
      </p:ext>
    </p:extLst>
  </p:cSld>
  <p:clrMapOvr>
    <a:masterClrMapping/>
  </p:clrMapOvr>
</p:sld>
</file>

<file path=ppt/theme/theme1.xml><?xml version="1.0" encoding="utf-8"?>
<a:theme xmlns:a="http://schemas.openxmlformats.org/drawingml/2006/main" name="Retrospect">
  <a:themeElements>
    <a:clrScheme name="Clover Park">
      <a:dk1>
        <a:sysClr val="windowText" lastClr="000000"/>
      </a:dk1>
      <a:lt1>
        <a:sysClr val="window" lastClr="FFFFFF"/>
      </a:lt1>
      <a:dk2>
        <a:srgbClr val="44546A"/>
      </a:dk2>
      <a:lt2>
        <a:srgbClr val="E7E6E6"/>
      </a:lt2>
      <a:accent1>
        <a:srgbClr val="502D7F"/>
      </a:accent1>
      <a:accent2>
        <a:srgbClr val="719500"/>
      </a:accent2>
      <a:accent3>
        <a:srgbClr val="333333"/>
      </a:accent3>
      <a:accent4>
        <a:srgbClr val="8D6CD1"/>
      </a:accent4>
      <a:accent5>
        <a:srgbClr val="BED600"/>
      </a:accent5>
      <a:accent6>
        <a:srgbClr val="9A9B9D"/>
      </a:accent6>
      <a:hlink>
        <a:srgbClr val="719500"/>
      </a:hlink>
      <a:folHlink>
        <a:srgbClr val="8D6CD1"/>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15874</TotalTime>
  <Words>648</Words>
  <Application>Microsoft Office PowerPoint</Application>
  <PresentationFormat>Custom</PresentationFormat>
  <Paragraphs>67</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Wingdings</vt:lpstr>
      <vt:lpstr>Retrospect</vt:lpstr>
      <vt:lpstr> Proposed Revisions   To the Governing Documents of the Associated Students </vt:lpstr>
      <vt:lpstr>Agenda</vt:lpstr>
      <vt:lpstr>Statement of the Problem </vt:lpstr>
      <vt:lpstr>Project Overview</vt:lpstr>
      <vt:lpstr>Summary of Changes</vt:lpstr>
      <vt:lpstr>Work Accomplished to Date</vt:lpstr>
      <vt:lpstr>Timeline </vt:lpstr>
      <vt:lpstr>Public Comment</vt:lpstr>
      <vt:lpstr>Why Seek Student Feedback?</vt:lpstr>
      <vt:lpstr>Appeal the Amendment</vt:lpstr>
      <vt:lpstr>Thank You! </vt:lpstr>
    </vt:vector>
  </TitlesOfParts>
  <Company>Renton Technical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Leadership challenge</dc:title>
  <dc:creator>bkelso</dc:creator>
  <cp:lastModifiedBy>Erwin, Cal</cp:lastModifiedBy>
  <cp:revision>499</cp:revision>
  <cp:lastPrinted>2019-02-05T19:51:21Z</cp:lastPrinted>
  <dcterms:created xsi:type="dcterms:W3CDTF">2014-08-26T14:37:16Z</dcterms:created>
  <dcterms:modified xsi:type="dcterms:W3CDTF">2021-04-19T17:22:02Z</dcterms:modified>
</cp:coreProperties>
</file>